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0" r:id="rId3"/>
    <p:sldId id="258" r:id="rId4"/>
    <p:sldId id="259" r:id="rId5"/>
    <p:sldId id="260" r:id="rId6"/>
    <p:sldId id="261" r:id="rId7"/>
    <p:sldId id="262" r:id="rId8"/>
    <p:sldId id="271" r:id="rId9"/>
    <p:sldId id="266" r:id="rId10"/>
    <p:sldId id="269" r:id="rId11"/>
    <p:sldId id="300" r:id="rId12"/>
    <p:sldId id="301" r:id="rId13"/>
    <p:sldId id="302" r:id="rId14"/>
    <p:sldId id="303" r:id="rId15"/>
    <p:sldId id="304" r:id="rId16"/>
    <p:sldId id="264" r:id="rId17"/>
    <p:sldId id="268" r:id="rId18"/>
    <p:sldId id="275" r:id="rId19"/>
    <p:sldId id="276" r:id="rId20"/>
    <p:sldId id="274" r:id="rId21"/>
    <p:sldId id="273" r:id="rId22"/>
    <p:sldId id="277" r:id="rId23"/>
    <p:sldId id="278" r:id="rId24"/>
    <p:sldId id="308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8" r:id="rId37"/>
    <p:sldId id="292" r:id="rId38"/>
    <p:sldId id="293" r:id="rId39"/>
    <p:sldId id="294" r:id="rId40"/>
    <p:sldId id="295" r:id="rId41"/>
    <p:sldId id="296" r:id="rId42"/>
    <p:sldId id="297" r:id="rId43"/>
    <p:sldId id="305" r:id="rId44"/>
    <p:sldId id="306" r:id="rId45"/>
    <p:sldId id="307" r:id="rId46"/>
    <p:sldId id="309" r:id="rId47"/>
    <p:sldId id="299" r:id="rId4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A1C3FD-2461-4247-B3FA-0E14ECFDF93F}" v="5" dt="2024-05-29T23:22:15.610"/>
    <p1510:client id="{97F2E070-E44A-44BE-920D-6162A703EC7A}" v="407" dt="2024-05-29T19:05:22.965"/>
    <p1510:client id="{ABC91F74-0F9C-45A0-B4D8-D6A30A3A3D15}" v="853" dt="2024-05-29T16:34:17.447"/>
    <p1510:client id="{BD2C7CD0-2261-4BF7-A623-9A752F3801E8}" v="839" dt="2024-05-29T12:40:20.031"/>
    <p1510:client id="{C16E3364-0410-49C8-8EFD-4067980875C1}" v="44" dt="2024-05-29T16:50:56.953"/>
    <p1510:client id="{D172EB2D-68EB-4597-B5A8-33F6234C6C67}" v="14" dt="2024-05-31T08:49:48.9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6ED75C-C8A9-4421-BAC1-F0D713BBFDA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71BCF84-357C-40C4-A564-7C221F3756A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err="1"/>
            <a:t>Quién</a:t>
          </a:r>
          <a:endParaRPr lang="en-GB"/>
        </a:p>
      </dgm:t>
    </dgm:pt>
    <dgm:pt modelId="{DFA35A02-EBEB-40A2-815D-C1BECC722E48}" type="parTrans" cxnId="{630C93DA-6BDB-4853-A89E-914A3B637E13}">
      <dgm:prSet/>
      <dgm:spPr/>
      <dgm:t>
        <a:bodyPr/>
        <a:lstStyle/>
        <a:p>
          <a:endParaRPr lang="en-US"/>
        </a:p>
      </dgm:t>
    </dgm:pt>
    <dgm:pt modelId="{206585C9-94C3-4BC3-B002-CCF535CD0F1B}" type="sibTrans" cxnId="{630C93DA-6BDB-4853-A89E-914A3B637E13}">
      <dgm:prSet/>
      <dgm:spPr/>
      <dgm:t>
        <a:bodyPr/>
        <a:lstStyle/>
        <a:p>
          <a:endParaRPr lang="en-US"/>
        </a:p>
      </dgm:t>
    </dgm:pt>
    <dgm:pt modelId="{11F360C0-3160-4093-BB21-450959843D1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Público </a:t>
          </a:r>
          <a:r>
            <a:rPr lang="en-GB" err="1"/>
            <a:t>potencial</a:t>
          </a:r>
          <a:r>
            <a:rPr lang="en-GB"/>
            <a:t>:</a:t>
          </a:r>
          <a:endParaRPr lang="en-US"/>
        </a:p>
      </dgm:t>
    </dgm:pt>
    <dgm:pt modelId="{DBF0D53A-87EF-4AEE-A7FA-C64F3380023A}" type="parTrans" cxnId="{00BBF22C-58F0-4859-9191-84E34864101B}">
      <dgm:prSet/>
      <dgm:spPr/>
      <dgm:t>
        <a:bodyPr/>
        <a:lstStyle/>
        <a:p>
          <a:endParaRPr lang="en-US"/>
        </a:p>
      </dgm:t>
    </dgm:pt>
    <dgm:pt modelId="{E450468A-50DE-438D-A47B-604E43899D4C}" type="sibTrans" cxnId="{00BBF22C-58F0-4859-9191-84E34864101B}">
      <dgm:prSet/>
      <dgm:spPr/>
      <dgm:t>
        <a:bodyPr/>
        <a:lstStyle/>
        <a:p>
          <a:endParaRPr lang="en-US"/>
        </a:p>
      </dgm:t>
    </dgm:pt>
    <dgm:pt modelId="{6E10F7B5-2E50-453B-8C1E-6BDFA6666EC5}">
      <dgm:prSet/>
      <dgm:spPr/>
      <dgm:t>
        <a:bodyPr/>
        <a:lstStyle/>
        <a:p>
          <a:r>
            <a:rPr lang="en-GB">
              <a:latin typeface="Aptos Display" panose="020F0302020204030204"/>
            </a:rPr>
            <a:t>Padres </a:t>
          </a:r>
          <a:r>
            <a:rPr lang="en-GB"/>
            <a:t>alumnos</a:t>
          </a:r>
          <a:endParaRPr lang="en-US"/>
        </a:p>
      </dgm:t>
    </dgm:pt>
    <dgm:pt modelId="{47805C4A-906F-4443-B733-73ED6157ED0D}" type="parTrans" cxnId="{C82E5D81-FCF7-4A9C-AE9E-65B3C1B710FE}">
      <dgm:prSet/>
      <dgm:spPr/>
      <dgm:t>
        <a:bodyPr/>
        <a:lstStyle/>
        <a:p>
          <a:endParaRPr lang="en-US"/>
        </a:p>
      </dgm:t>
    </dgm:pt>
    <dgm:pt modelId="{9617DA94-52E3-4059-B22D-D8A09DC37B9E}" type="sibTrans" cxnId="{C82E5D81-FCF7-4A9C-AE9E-65B3C1B710FE}">
      <dgm:prSet/>
      <dgm:spPr/>
      <dgm:t>
        <a:bodyPr/>
        <a:lstStyle/>
        <a:p>
          <a:endParaRPr lang="en-US"/>
        </a:p>
      </dgm:t>
    </dgm:pt>
    <dgm:pt modelId="{9B827B99-601B-4DD2-A905-8DAF3479EEC1}">
      <dgm:prSet/>
      <dgm:spPr/>
      <dgm:t>
        <a:bodyPr/>
        <a:lstStyle/>
        <a:p>
          <a:r>
            <a:rPr lang="en-GB">
              <a:latin typeface="Aptos Display" panose="020F0302020204030204"/>
            </a:rPr>
            <a:t>Participantes</a:t>
          </a:r>
          <a:endParaRPr lang="en-US"/>
        </a:p>
      </dgm:t>
    </dgm:pt>
    <dgm:pt modelId="{3924D2BB-ACCE-403F-B848-27BEC3FE34DF}" type="parTrans" cxnId="{735865AE-3FCF-4B47-9B06-052C14230A99}">
      <dgm:prSet/>
      <dgm:spPr/>
      <dgm:t>
        <a:bodyPr/>
        <a:lstStyle/>
        <a:p>
          <a:endParaRPr lang="en-US"/>
        </a:p>
      </dgm:t>
    </dgm:pt>
    <dgm:pt modelId="{C5E9E5E2-B729-4699-8DB9-076E114C8731}" type="sibTrans" cxnId="{735865AE-3FCF-4B47-9B06-052C14230A99}">
      <dgm:prSet/>
      <dgm:spPr/>
      <dgm:t>
        <a:bodyPr/>
        <a:lstStyle/>
        <a:p>
          <a:endParaRPr lang="en-US"/>
        </a:p>
      </dgm:t>
    </dgm:pt>
    <dgm:pt modelId="{BD26CAEF-250B-4678-9507-5407A448E712}">
      <dgm:prSet/>
      <dgm:spPr/>
      <dgm:t>
        <a:bodyPr/>
        <a:lstStyle/>
        <a:p>
          <a:r>
            <a:rPr lang="en-GB" err="1">
              <a:latin typeface="Aptos Display" panose="020F0302020204030204"/>
            </a:rPr>
            <a:t>Otros</a:t>
          </a:r>
          <a:r>
            <a:rPr lang="en-GB"/>
            <a:t> </a:t>
          </a:r>
          <a:r>
            <a:rPr lang="en-GB" err="1"/>
            <a:t>profesores</a:t>
          </a:r>
          <a:r>
            <a:rPr lang="en-GB"/>
            <a:t>    </a:t>
          </a:r>
          <a:endParaRPr lang="en-US"/>
        </a:p>
      </dgm:t>
    </dgm:pt>
    <dgm:pt modelId="{7C0FA1F9-52CC-4CEC-86D0-775E9B2D3550}" type="parTrans" cxnId="{2F5F1503-4381-46FC-BEC0-07FDF0275DBC}">
      <dgm:prSet/>
      <dgm:spPr/>
      <dgm:t>
        <a:bodyPr/>
        <a:lstStyle/>
        <a:p>
          <a:endParaRPr lang="en-US"/>
        </a:p>
      </dgm:t>
    </dgm:pt>
    <dgm:pt modelId="{6D99F2A3-0F47-407E-941B-A35B29E57263}" type="sibTrans" cxnId="{2F5F1503-4381-46FC-BEC0-07FDF0275DBC}">
      <dgm:prSet/>
      <dgm:spPr/>
      <dgm:t>
        <a:bodyPr/>
        <a:lstStyle/>
        <a:p>
          <a:endParaRPr lang="en-US"/>
        </a:p>
      </dgm:t>
    </dgm:pt>
    <dgm:pt modelId="{AA3E98DB-90E3-4EB3-AA90-9374130840A5}">
      <dgm:prSet/>
      <dgm:spPr/>
      <dgm:t>
        <a:bodyPr/>
        <a:lstStyle/>
        <a:p>
          <a:r>
            <a:rPr lang="en-GB" err="1"/>
            <a:t>Comité</a:t>
          </a:r>
          <a:r>
            <a:rPr lang="en-GB"/>
            <a:t> </a:t>
          </a:r>
          <a:r>
            <a:rPr lang="en-GB" err="1"/>
            <a:t>presupuestario</a:t>
          </a:r>
          <a:endParaRPr lang="en-US" err="1"/>
        </a:p>
      </dgm:t>
    </dgm:pt>
    <dgm:pt modelId="{339F841C-054C-49EA-BC39-377A0016AA86}" type="parTrans" cxnId="{11EC9FBC-635C-4213-B0E9-C2C06589C177}">
      <dgm:prSet/>
      <dgm:spPr/>
      <dgm:t>
        <a:bodyPr/>
        <a:lstStyle/>
        <a:p>
          <a:endParaRPr lang="en-US"/>
        </a:p>
      </dgm:t>
    </dgm:pt>
    <dgm:pt modelId="{79EDA5FE-58D4-4F66-8A22-2FBB1E137239}" type="sibTrans" cxnId="{11EC9FBC-635C-4213-B0E9-C2C06589C177}">
      <dgm:prSet/>
      <dgm:spPr/>
      <dgm:t>
        <a:bodyPr/>
        <a:lstStyle/>
        <a:p>
          <a:endParaRPr lang="en-US"/>
        </a:p>
      </dgm:t>
    </dgm:pt>
    <dgm:pt modelId="{DF97B301-CD1C-4A85-82B3-27A164074E3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err="1"/>
            <a:t>Qué</a:t>
          </a:r>
          <a:endParaRPr lang="en-GB"/>
        </a:p>
      </dgm:t>
    </dgm:pt>
    <dgm:pt modelId="{FCD9FB56-EA4D-4A03-AD4F-3615BA2BF239}" type="parTrans" cxnId="{9963DC7C-2C84-4FD8-99CB-F5F7F81A2483}">
      <dgm:prSet/>
      <dgm:spPr/>
      <dgm:t>
        <a:bodyPr/>
        <a:lstStyle/>
        <a:p>
          <a:endParaRPr lang="en-US"/>
        </a:p>
      </dgm:t>
    </dgm:pt>
    <dgm:pt modelId="{FDE5DFDD-0380-4FEF-9D97-22E84D13EC2E}" type="sibTrans" cxnId="{9963DC7C-2C84-4FD8-99CB-F5F7F81A2483}">
      <dgm:prSet/>
      <dgm:spPr/>
      <dgm:t>
        <a:bodyPr/>
        <a:lstStyle/>
        <a:p>
          <a:endParaRPr lang="en-US"/>
        </a:p>
      </dgm:t>
    </dgm:pt>
    <dgm:pt modelId="{A5E6E9EC-5D5F-4876-B38A-7CB59384B4E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err="1"/>
            <a:t>Demostrar</a:t>
          </a:r>
          <a:r>
            <a:rPr lang="en-GB"/>
            <a:t> </a:t>
          </a:r>
          <a:r>
            <a:rPr lang="en-GB" err="1">
              <a:latin typeface="Aptos Display" panose="020F0302020204030204"/>
            </a:rPr>
            <a:t>éxito</a:t>
          </a:r>
          <a:r>
            <a:rPr lang="en-GB"/>
            <a:t> del </a:t>
          </a:r>
          <a:r>
            <a:rPr lang="en-GB" err="1"/>
            <a:t>programa</a:t>
          </a:r>
          <a:r>
            <a:rPr lang="en-GB"/>
            <a:t> y </a:t>
          </a:r>
          <a:r>
            <a:rPr lang="en-GB" err="1"/>
            <a:t>pedir</a:t>
          </a:r>
          <a:r>
            <a:rPr lang="en-GB">
              <a:latin typeface="Aptos Display" panose="020F0302020204030204"/>
            </a:rPr>
            <a:t> </a:t>
          </a:r>
          <a:r>
            <a:rPr lang="en-GB" err="1"/>
            <a:t>cantidad</a:t>
          </a:r>
          <a:r>
            <a:rPr lang="en-GB"/>
            <a:t> </a:t>
          </a:r>
          <a:r>
            <a:rPr lang="en-GB" err="1"/>
            <a:t>específica</a:t>
          </a:r>
          <a:r>
            <a:rPr lang="en-GB"/>
            <a:t> de </a:t>
          </a:r>
          <a:r>
            <a:rPr lang="en-GB" err="1"/>
            <a:t>fondos</a:t>
          </a:r>
          <a:r>
            <a:rPr lang="en-GB"/>
            <a:t> para </a:t>
          </a:r>
          <a:r>
            <a:rPr lang="en-GB" err="1"/>
            <a:t>seguir</a:t>
          </a:r>
          <a:r>
            <a:rPr lang="en-GB"/>
            <a:t> </a:t>
          </a:r>
          <a:r>
            <a:rPr lang="en-GB" err="1"/>
            <a:t>ofreciéndolo</a:t>
          </a:r>
          <a:endParaRPr lang="en-US" err="1"/>
        </a:p>
      </dgm:t>
    </dgm:pt>
    <dgm:pt modelId="{7572A80F-296F-4A64-9E1A-A16315F2FD49}" type="parTrans" cxnId="{01D82408-754E-460A-AC75-BC2B7BB31269}">
      <dgm:prSet/>
      <dgm:spPr/>
      <dgm:t>
        <a:bodyPr/>
        <a:lstStyle/>
        <a:p>
          <a:endParaRPr lang="en-US"/>
        </a:p>
      </dgm:t>
    </dgm:pt>
    <dgm:pt modelId="{46703A0B-97BE-441F-B5F4-D0923C8DBF9C}" type="sibTrans" cxnId="{01D82408-754E-460A-AC75-BC2B7BB31269}">
      <dgm:prSet/>
      <dgm:spPr/>
      <dgm:t>
        <a:bodyPr/>
        <a:lstStyle/>
        <a:p>
          <a:endParaRPr lang="en-US"/>
        </a:p>
      </dgm:t>
    </dgm:pt>
    <dgm:pt modelId="{34135E90-1DED-40E1-B782-730EE49BC7E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err="1"/>
            <a:t>Cómo</a:t>
          </a:r>
          <a:endParaRPr lang="en-GB"/>
        </a:p>
      </dgm:t>
    </dgm:pt>
    <dgm:pt modelId="{9583E4B0-EAB7-471E-911C-9D97BCDCEACF}" type="parTrans" cxnId="{22A20DE8-ABAE-407C-BD90-08461C79EB57}">
      <dgm:prSet/>
      <dgm:spPr/>
      <dgm:t>
        <a:bodyPr/>
        <a:lstStyle/>
        <a:p>
          <a:endParaRPr lang="en-US"/>
        </a:p>
      </dgm:t>
    </dgm:pt>
    <dgm:pt modelId="{7EA1B00C-1B36-43D2-9F61-20B4D76ADBCB}" type="sibTrans" cxnId="{22A20DE8-ABAE-407C-BD90-08461C79EB57}">
      <dgm:prSet/>
      <dgm:spPr/>
      <dgm:t>
        <a:bodyPr/>
        <a:lstStyle/>
        <a:p>
          <a:endParaRPr lang="en-US"/>
        </a:p>
      </dgm:t>
    </dgm:pt>
    <dgm:pt modelId="{168CDADC-C883-42B8-B320-0E62367B555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Mostrar </a:t>
          </a:r>
          <a:r>
            <a:rPr lang="en-GB" b="1"/>
            <a:t>ENCUESTA</a:t>
          </a:r>
          <a:endParaRPr lang="en-US"/>
        </a:p>
      </dgm:t>
    </dgm:pt>
    <dgm:pt modelId="{DCF21D01-B670-4C8C-99C0-FEAE58F6F7C0}" type="parTrans" cxnId="{A338AEA1-AAC5-4223-A283-43B102194417}">
      <dgm:prSet/>
      <dgm:spPr/>
      <dgm:t>
        <a:bodyPr/>
        <a:lstStyle/>
        <a:p>
          <a:endParaRPr lang="en-US"/>
        </a:p>
      </dgm:t>
    </dgm:pt>
    <dgm:pt modelId="{2E483AC1-07DD-458B-8097-078DB749FACA}" type="sibTrans" cxnId="{A338AEA1-AAC5-4223-A283-43B102194417}">
      <dgm:prSet/>
      <dgm:spPr/>
      <dgm:t>
        <a:bodyPr/>
        <a:lstStyle/>
        <a:p>
          <a:endParaRPr lang="en-US"/>
        </a:p>
      </dgm:t>
    </dgm:pt>
    <dgm:pt modelId="{C19F24AD-739D-4FC6-9019-8F9D9A5AE95F}" type="pres">
      <dgm:prSet presAssocID="{766ED75C-C8A9-4421-BAC1-F0D713BBFDA9}" presName="root" presStyleCnt="0">
        <dgm:presLayoutVars>
          <dgm:dir/>
          <dgm:resizeHandles val="exact"/>
        </dgm:presLayoutVars>
      </dgm:prSet>
      <dgm:spPr/>
    </dgm:pt>
    <dgm:pt modelId="{AC745081-A34F-43E3-87CC-FA11C1BF0481}" type="pres">
      <dgm:prSet presAssocID="{371BCF84-357C-40C4-A564-7C221F3756AD}" presName="compNode" presStyleCnt="0"/>
      <dgm:spPr/>
    </dgm:pt>
    <dgm:pt modelId="{2488E434-AD00-42AD-BF93-39561CE84716}" type="pres">
      <dgm:prSet presAssocID="{371BCF84-357C-40C4-A564-7C221F3756A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0B34DD4-63B9-48DB-B558-1655DA0C337A}" type="pres">
      <dgm:prSet presAssocID="{371BCF84-357C-40C4-A564-7C221F3756AD}" presName="iconSpace" presStyleCnt="0"/>
      <dgm:spPr/>
    </dgm:pt>
    <dgm:pt modelId="{3780F65F-1FB2-4358-BF92-03C7431D5952}" type="pres">
      <dgm:prSet presAssocID="{371BCF84-357C-40C4-A564-7C221F3756AD}" presName="parTx" presStyleLbl="revTx" presStyleIdx="0" presStyleCnt="6">
        <dgm:presLayoutVars>
          <dgm:chMax val="0"/>
          <dgm:chPref val="0"/>
        </dgm:presLayoutVars>
      </dgm:prSet>
      <dgm:spPr/>
    </dgm:pt>
    <dgm:pt modelId="{89141953-B2FB-46DA-B913-0641517DDB12}" type="pres">
      <dgm:prSet presAssocID="{371BCF84-357C-40C4-A564-7C221F3756AD}" presName="txSpace" presStyleCnt="0"/>
      <dgm:spPr/>
    </dgm:pt>
    <dgm:pt modelId="{62D5FA51-80DF-44F0-8D07-8F7033ADC75E}" type="pres">
      <dgm:prSet presAssocID="{371BCF84-357C-40C4-A564-7C221F3756AD}" presName="desTx" presStyleLbl="revTx" presStyleIdx="1" presStyleCnt="6">
        <dgm:presLayoutVars/>
      </dgm:prSet>
      <dgm:spPr/>
    </dgm:pt>
    <dgm:pt modelId="{F39F1E9E-D8B5-4EB8-9340-8EA3A5678C0D}" type="pres">
      <dgm:prSet presAssocID="{206585C9-94C3-4BC3-B002-CCF535CD0F1B}" presName="sibTrans" presStyleCnt="0"/>
      <dgm:spPr/>
    </dgm:pt>
    <dgm:pt modelId="{E2D54AD4-7813-4FFA-9D0C-25AFDCB71404}" type="pres">
      <dgm:prSet presAssocID="{DF97B301-CD1C-4A85-82B3-27A164074E39}" presName="compNode" presStyleCnt="0"/>
      <dgm:spPr/>
    </dgm:pt>
    <dgm:pt modelId="{90DC53AC-E71A-406C-B17F-3B2247DC57F1}" type="pres">
      <dgm:prSet presAssocID="{DF97B301-CD1C-4A85-82B3-27A164074E3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56682274-A628-484C-8B09-2EA9EE8FA6B5}" type="pres">
      <dgm:prSet presAssocID="{DF97B301-CD1C-4A85-82B3-27A164074E39}" presName="iconSpace" presStyleCnt="0"/>
      <dgm:spPr/>
    </dgm:pt>
    <dgm:pt modelId="{9A7C1193-879C-41DB-9E95-596127D05CCC}" type="pres">
      <dgm:prSet presAssocID="{DF97B301-CD1C-4A85-82B3-27A164074E39}" presName="parTx" presStyleLbl="revTx" presStyleIdx="2" presStyleCnt="6">
        <dgm:presLayoutVars>
          <dgm:chMax val="0"/>
          <dgm:chPref val="0"/>
        </dgm:presLayoutVars>
      </dgm:prSet>
      <dgm:spPr/>
    </dgm:pt>
    <dgm:pt modelId="{410A7FCE-B9CF-4BF3-A2FF-D4027A9CB50F}" type="pres">
      <dgm:prSet presAssocID="{DF97B301-CD1C-4A85-82B3-27A164074E39}" presName="txSpace" presStyleCnt="0"/>
      <dgm:spPr/>
    </dgm:pt>
    <dgm:pt modelId="{56381D48-8688-484A-9C00-138BBB56B178}" type="pres">
      <dgm:prSet presAssocID="{DF97B301-CD1C-4A85-82B3-27A164074E39}" presName="desTx" presStyleLbl="revTx" presStyleIdx="3" presStyleCnt="6">
        <dgm:presLayoutVars/>
      </dgm:prSet>
      <dgm:spPr/>
    </dgm:pt>
    <dgm:pt modelId="{EDFD5F44-02C9-4AE3-B38B-E9341246D482}" type="pres">
      <dgm:prSet presAssocID="{FDE5DFDD-0380-4FEF-9D97-22E84D13EC2E}" presName="sibTrans" presStyleCnt="0"/>
      <dgm:spPr/>
    </dgm:pt>
    <dgm:pt modelId="{AA6D69BD-E2BB-41CF-8225-490A5F64BCA5}" type="pres">
      <dgm:prSet presAssocID="{34135E90-1DED-40E1-B782-730EE49BC7EC}" presName="compNode" presStyleCnt="0"/>
      <dgm:spPr/>
    </dgm:pt>
    <dgm:pt modelId="{B553122D-D528-4867-B376-BF53F89073C0}" type="pres">
      <dgm:prSet presAssocID="{34135E90-1DED-40E1-B782-730EE49BC7E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70E6CCA-5DB7-48F9-8FA7-DCE8A67C27DB}" type="pres">
      <dgm:prSet presAssocID="{34135E90-1DED-40E1-B782-730EE49BC7EC}" presName="iconSpace" presStyleCnt="0"/>
      <dgm:spPr/>
    </dgm:pt>
    <dgm:pt modelId="{45340BBE-A5B9-4728-B1F4-539B839CF23D}" type="pres">
      <dgm:prSet presAssocID="{34135E90-1DED-40E1-B782-730EE49BC7EC}" presName="parTx" presStyleLbl="revTx" presStyleIdx="4" presStyleCnt="6">
        <dgm:presLayoutVars>
          <dgm:chMax val="0"/>
          <dgm:chPref val="0"/>
        </dgm:presLayoutVars>
      </dgm:prSet>
      <dgm:spPr/>
    </dgm:pt>
    <dgm:pt modelId="{F29326AE-5461-42E9-8D8E-36D2706415E1}" type="pres">
      <dgm:prSet presAssocID="{34135E90-1DED-40E1-B782-730EE49BC7EC}" presName="txSpace" presStyleCnt="0"/>
      <dgm:spPr/>
    </dgm:pt>
    <dgm:pt modelId="{C7956B70-7AFE-44F9-95FA-4DBD99720FE8}" type="pres">
      <dgm:prSet presAssocID="{34135E90-1DED-40E1-B782-730EE49BC7EC}" presName="desTx" presStyleLbl="revTx" presStyleIdx="5" presStyleCnt="6">
        <dgm:presLayoutVars/>
      </dgm:prSet>
      <dgm:spPr/>
    </dgm:pt>
  </dgm:ptLst>
  <dgm:cxnLst>
    <dgm:cxn modelId="{2F5F1503-4381-46FC-BEC0-07FDF0275DBC}" srcId="{11F360C0-3160-4093-BB21-450959843D19}" destId="{BD26CAEF-250B-4678-9507-5407A448E712}" srcOrd="2" destOrd="0" parTransId="{7C0FA1F9-52CC-4CEC-86D0-775E9B2D3550}" sibTransId="{6D99F2A3-0F47-407E-941B-A35B29E57263}"/>
    <dgm:cxn modelId="{01D82408-754E-460A-AC75-BC2B7BB31269}" srcId="{DF97B301-CD1C-4A85-82B3-27A164074E39}" destId="{A5E6E9EC-5D5F-4876-B38A-7CB59384B4ED}" srcOrd="0" destOrd="0" parTransId="{7572A80F-296F-4A64-9E1A-A16315F2FD49}" sibTransId="{46703A0B-97BE-441F-B5F4-D0923C8DBF9C}"/>
    <dgm:cxn modelId="{9AD0A324-E0F4-4CEB-B17D-452A0DB3EC56}" type="presOf" srcId="{9B827B99-601B-4DD2-A905-8DAF3479EEC1}" destId="{62D5FA51-80DF-44F0-8D07-8F7033ADC75E}" srcOrd="0" destOrd="2" presId="urn:microsoft.com/office/officeart/2018/5/layout/CenteredIconLabelDescriptionList"/>
    <dgm:cxn modelId="{D307A52B-6E25-4FFF-8EC0-36DADF9C1399}" type="presOf" srcId="{168CDADC-C883-42B8-B320-0E62367B555E}" destId="{C7956B70-7AFE-44F9-95FA-4DBD99720FE8}" srcOrd="0" destOrd="0" presId="urn:microsoft.com/office/officeart/2018/5/layout/CenteredIconLabelDescriptionList"/>
    <dgm:cxn modelId="{00BBF22C-58F0-4859-9191-84E34864101B}" srcId="{371BCF84-357C-40C4-A564-7C221F3756AD}" destId="{11F360C0-3160-4093-BB21-450959843D19}" srcOrd="0" destOrd="0" parTransId="{DBF0D53A-87EF-4AEE-A7FA-C64F3380023A}" sibTransId="{E450468A-50DE-438D-A47B-604E43899D4C}"/>
    <dgm:cxn modelId="{0214545C-49A9-4E46-A4B0-30FB582B1AB2}" type="presOf" srcId="{A5E6E9EC-5D5F-4876-B38A-7CB59384B4ED}" destId="{56381D48-8688-484A-9C00-138BBB56B178}" srcOrd="0" destOrd="0" presId="urn:microsoft.com/office/officeart/2018/5/layout/CenteredIconLabelDescriptionList"/>
    <dgm:cxn modelId="{3AAC7B5C-553A-4674-BA2E-6FED68202776}" type="presOf" srcId="{766ED75C-C8A9-4421-BAC1-F0D713BBFDA9}" destId="{C19F24AD-739D-4FC6-9019-8F9D9A5AE95F}" srcOrd="0" destOrd="0" presId="urn:microsoft.com/office/officeart/2018/5/layout/CenteredIconLabelDescriptionList"/>
    <dgm:cxn modelId="{5C505958-F764-43EF-BB40-F958879A6C04}" type="presOf" srcId="{11F360C0-3160-4093-BB21-450959843D19}" destId="{62D5FA51-80DF-44F0-8D07-8F7033ADC75E}" srcOrd="0" destOrd="0" presId="urn:microsoft.com/office/officeart/2018/5/layout/CenteredIconLabelDescriptionList"/>
    <dgm:cxn modelId="{9963DC7C-2C84-4FD8-99CB-F5F7F81A2483}" srcId="{766ED75C-C8A9-4421-BAC1-F0D713BBFDA9}" destId="{DF97B301-CD1C-4A85-82B3-27A164074E39}" srcOrd="1" destOrd="0" parTransId="{FCD9FB56-EA4D-4A03-AD4F-3615BA2BF239}" sibTransId="{FDE5DFDD-0380-4FEF-9D97-22E84D13EC2E}"/>
    <dgm:cxn modelId="{30018A7F-F935-455A-AABA-82211A9BDB80}" type="presOf" srcId="{DF97B301-CD1C-4A85-82B3-27A164074E39}" destId="{9A7C1193-879C-41DB-9E95-596127D05CCC}" srcOrd="0" destOrd="0" presId="urn:microsoft.com/office/officeart/2018/5/layout/CenteredIconLabelDescriptionList"/>
    <dgm:cxn modelId="{C82E5D81-FCF7-4A9C-AE9E-65B3C1B710FE}" srcId="{11F360C0-3160-4093-BB21-450959843D19}" destId="{6E10F7B5-2E50-453B-8C1E-6BDFA6666EC5}" srcOrd="0" destOrd="0" parTransId="{47805C4A-906F-4443-B733-73ED6157ED0D}" sibTransId="{9617DA94-52E3-4059-B22D-D8A09DC37B9E}"/>
    <dgm:cxn modelId="{A338AEA1-AAC5-4223-A283-43B102194417}" srcId="{34135E90-1DED-40E1-B782-730EE49BC7EC}" destId="{168CDADC-C883-42B8-B320-0E62367B555E}" srcOrd="0" destOrd="0" parTransId="{DCF21D01-B670-4C8C-99C0-FEAE58F6F7C0}" sibTransId="{2E483AC1-07DD-458B-8097-078DB749FACA}"/>
    <dgm:cxn modelId="{81ED89AC-D579-49C4-8E75-3850F955323C}" type="presOf" srcId="{371BCF84-357C-40C4-A564-7C221F3756AD}" destId="{3780F65F-1FB2-4358-BF92-03C7431D5952}" srcOrd="0" destOrd="0" presId="urn:microsoft.com/office/officeart/2018/5/layout/CenteredIconLabelDescriptionList"/>
    <dgm:cxn modelId="{735865AE-3FCF-4B47-9B06-052C14230A99}" srcId="{11F360C0-3160-4093-BB21-450959843D19}" destId="{9B827B99-601B-4DD2-A905-8DAF3479EEC1}" srcOrd="1" destOrd="0" parTransId="{3924D2BB-ACCE-403F-B848-27BEC3FE34DF}" sibTransId="{C5E9E5E2-B729-4699-8DB9-076E114C8731}"/>
    <dgm:cxn modelId="{7E8A00B2-11F5-4BA6-81BF-8DE1747852FD}" type="presOf" srcId="{34135E90-1DED-40E1-B782-730EE49BC7EC}" destId="{45340BBE-A5B9-4728-B1F4-539B839CF23D}" srcOrd="0" destOrd="0" presId="urn:microsoft.com/office/officeart/2018/5/layout/CenteredIconLabelDescriptionList"/>
    <dgm:cxn modelId="{11EC9FBC-635C-4213-B0E9-C2C06589C177}" srcId="{11F360C0-3160-4093-BB21-450959843D19}" destId="{AA3E98DB-90E3-4EB3-AA90-9374130840A5}" srcOrd="3" destOrd="0" parTransId="{339F841C-054C-49EA-BC39-377A0016AA86}" sibTransId="{79EDA5FE-58D4-4F66-8A22-2FBB1E137239}"/>
    <dgm:cxn modelId="{BB178FBD-A151-4A07-9E04-907C0DD9F400}" type="presOf" srcId="{AA3E98DB-90E3-4EB3-AA90-9374130840A5}" destId="{62D5FA51-80DF-44F0-8D07-8F7033ADC75E}" srcOrd="0" destOrd="4" presId="urn:microsoft.com/office/officeart/2018/5/layout/CenteredIconLabelDescriptionList"/>
    <dgm:cxn modelId="{90015FCA-56CA-4745-825D-8E216976BC7D}" type="presOf" srcId="{6E10F7B5-2E50-453B-8C1E-6BDFA6666EC5}" destId="{62D5FA51-80DF-44F0-8D07-8F7033ADC75E}" srcOrd="0" destOrd="1" presId="urn:microsoft.com/office/officeart/2018/5/layout/CenteredIconLabelDescriptionList"/>
    <dgm:cxn modelId="{630C93DA-6BDB-4853-A89E-914A3B637E13}" srcId="{766ED75C-C8A9-4421-BAC1-F0D713BBFDA9}" destId="{371BCF84-357C-40C4-A564-7C221F3756AD}" srcOrd="0" destOrd="0" parTransId="{DFA35A02-EBEB-40A2-815D-C1BECC722E48}" sibTransId="{206585C9-94C3-4BC3-B002-CCF535CD0F1B}"/>
    <dgm:cxn modelId="{22A20DE8-ABAE-407C-BD90-08461C79EB57}" srcId="{766ED75C-C8A9-4421-BAC1-F0D713BBFDA9}" destId="{34135E90-1DED-40E1-B782-730EE49BC7EC}" srcOrd="2" destOrd="0" parTransId="{9583E4B0-EAB7-471E-911C-9D97BCDCEACF}" sibTransId="{7EA1B00C-1B36-43D2-9F61-20B4D76ADBCB}"/>
    <dgm:cxn modelId="{C2E342EF-D547-4D8A-9710-543199338F57}" type="presOf" srcId="{BD26CAEF-250B-4678-9507-5407A448E712}" destId="{62D5FA51-80DF-44F0-8D07-8F7033ADC75E}" srcOrd="0" destOrd="3" presId="urn:microsoft.com/office/officeart/2018/5/layout/CenteredIconLabelDescriptionList"/>
    <dgm:cxn modelId="{380C1A54-560D-43CE-9D3D-A704793217B4}" type="presParOf" srcId="{C19F24AD-739D-4FC6-9019-8F9D9A5AE95F}" destId="{AC745081-A34F-43E3-87CC-FA11C1BF0481}" srcOrd="0" destOrd="0" presId="urn:microsoft.com/office/officeart/2018/5/layout/CenteredIconLabelDescriptionList"/>
    <dgm:cxn modelId="{DE14016F-78CD-4334-B544-92923409975A}" type="presParOf" srcId="{AC745081-A34F-43E3-87CC-FA11C1BF0481}" destId="{2488E434-AD00-42AD-BF93-39561CE84716}" srcOrd="0" destOrd="0" presId="urn:microsoft.com/office/officeart/2018/5/layout/CenteredIconLabelDescriptionList"/>
    <dgm:cxn modelId="{2F00980D-B5B6-4272-9A4A-B54C7A7E9E11}" type="presParOf" srcId="{AC745081-A34F-43E3-87CC-FA11C1BF0481}" destId="{70B34DD4-63B9-48DB-B558-1655DA0C337A}" srcOrd="1" destOrd="0" presId="urn:microsoft.com/office/officeart/2018/5/layout/CenteredIconLabelDescriptionList"/>
    <dgm:cxn modelId="{8467F5DB-1E3A-4385-A798-A6A5A9E71501}" type="presParOf" srcId="{AC745081-A34F-43E3-87CC-FA11C1BF0481}" destId="{3780F65F-1FB2-4358-BF92-03C7431D5952}" srcOrd="2" destOrd="0" presId="urn:microsoft.com/office/officeart/2018/5/layout/CenteredIconLabelDescriptionList"/>
    <dgm:cxn modelId="{301A77D5-67C4-4AC4-8AD5-95570F8DD333}" type="presParOf" srcId="{AC745081-A34F-43E3-87CC-FA11C1BF0481}" destId="{89141953-B2FB-46DA-B913-0641517DDB12}" srcOrd="3" destOrd="0" presId="urn:microsoft.com/office/officeart/2018/5/layout/CenteredIconLabelDescriptionList"/>
    <dgm:cxn modelId="{54F0AAEA-02CC-4D33-A3D2-AE5DF16BC883}" type="presParOf" srcId="{AC745081-A34F-43E3-87CC-FA11C1BF0481}" destId="{62D5FA51-80DF-44F0-8D07-8F7033ADC75E}" srcOrd="4" destOrd="0" presId="urn:microsoft.com/office/officeart/2018/5/layout/CenteredIconLabelDescriptionList"/>
    <dgm:cxn modelId="{5D3793B1-1BBF-4C3E-9A87-E8F8AD83B962}" type="presParOf" srcId="{C19F24AD-739D-4FC6-9019-8F9D9A5AE95F}" destId="{F39F1E9E-D8B5-4EB8-9340-8EA3A5678C0D}" srcOrd="1" destOrd="0" presId="urn:microsoft.com/office/officeart/2018/5/layout/CenteredIconLabelDescriptionList"/>
    <dgm:cxn modelId="{62ADBBF5-746F-4FDB-B6B1-ED5A6F6B30F6}" type="presParOf" srcId="{C19F24AD-739D-4FC6-9019-8F9D9A5AE95F}" destId="{E2D54AD4-7813-4FFA-9D0C-25AFDCB71404}" srcOrd="2" destOrd="0" presId="urn:microsoft.com/office/officeart/2018/5/layout/CenteredIconLabelDescriptionList"/>
    <dgm:cxn modelId="{77236E8B-E5D9-426E-8895-33713CB65754}" type="presParOf" srcId="{E2D54AD4-7813-4FFA-9D0C-25AFDCB71404}" destId="{90DC53AC-E71A-406C-B17F-3B2247DC57F1}" srcOrd="0" destOrd="0" presId="urn:microsoft.com/office/officeart/2018/5/layout/CenteredIconLabelDescriptionList"/>
    <dgm:cxn modelId="{ED556644-238F-45D7-8877-1D2333B78BF7}" type="presParOf" srcId="{E2D54AD4-7813-4FFA-9D0C-25AFDCB71404}" destId="{56682274-A628-484C-8B09-2EA9EE8FA6B5}" srcOrd="1" destOrd="0" presId="urn:microsoft.com/office/officeart/2018/5/layout/CenteredIconLabelDescriptionList"/>
    <dgm:cxn modelId="{2CF1BD5F-65FE-4880-8F2E-02C24B3A6EF5}" type="presParOf" srcId="{E2D54AD4-7813-4FFA-9D0C-25AFDCB71404}" destId="{9A7C1193-879C-41DB-9E95-596127D05CCC}" srcOrd="2" destOrd="0" presId="urn:microsoft.com/office/officeart/2018/5/layout/CenteredIconLabelDescriptionList"/>
    <dgm:cxn modelId="{2AEF9822-F085-4F75-9B9B-3690EEABA00A}" type="presParOf" srcId="{E2D54AD4-7813-4FFA-9D0C-25AFDCB71404}" destId="{410A7FCE-B9CF-4BF3-A2FF-D4027A9CB50F}" srcOrd="3" destOrd="0" presId="urn:microsoft.com/office/officeart/2018/5/layout/CenteredIconLabelDescriptionList"/>
    <dgm:cxn modelId="{9A89A8ED-EAE7-476A-8463-9274F0D5199E}" type="presParOf" srcId="{E2D54AD4-7813-4FFA-9D0C-25AFDCB71404}" destId="{56381D48-8688-484A-9C00-138BBB56B178}" srcOrd="4" destOrd="0" presId="urn:microsoft.com/office/officeart/2018/5/layout/CenteredIconLabelDescriptionList"/>
    <dgm:cxn modelId="{C86A194E-6A68-4FB1-AEB0-E1D828035B60}" type="presParOf" srcId="{C19F24AD-739D-4FC6-9019-8F9D9A5AE95F}" destId="{EDFD5F44-02C9-4AE3-B38B-E9341246D482}" srcOrd="3" destOrd="0" presId="urn:microsoft.com/office/officeart/2018/5/layout/CenteredIconLabelDescriptionList"/>
    <dgm:cxn modelId="{1221C107-E442-445A-837C-A57BCC517C04}" type="presParOf" srcId="{C19F24AD-739D-4FC6-9019-8F9D9A5AE95F}" destId="{AA6D69BD-E2BB-41CF-8225-490A5F64BCA5}" srcOrd="4" destOrd="0" presId="urn:microsoft.com/office/officeart/2018/5/layout/CenteredIconLabelDescriptionList"/>
    <dgm:cxn modelId="{D9F9C21F-C549-467C-B11C-E4EFE2A08215}" type="presParOf" srcId="{AA6D69BD-E2BB-41CF-8225-490A5F64BCA5}" destId="{B553122D-D528-4867-B376-BF53F89073C0}" srcOrd="0" destOrd="0" presId="urn:microsoft.com/office/officeart/2018/5/layout/CenteredIconLabelDescriptionList"/>
    <dgm:cxn modelId="{2FE7F546-273F-44E2-B2CC-EE0E07B957A4}" type="presParOf" srcId="{AA6D69BD-E2BB-41CF-8225-490A5F64BCA5}" destId="{970E6CCA-5DB7-48F9-8FA7-DCE8A67C27DB}" srcOrd="1" destOrd="0" presId="urn:microsoft.com/office/officeart/2018/5/layout/CenteredIconLabelDescriptionList"/>
    <dgm:cxn modelId="{6028878D-80CF-443B-B6B0-A1B36E87B976}" type="presParOf" srcId="{AA6D69BD-E2BB-41CF-8225-490A5F64BCA5}" destId="{45340BBE-A5B9-4728-B1F4-539B839CF23D}" srcOrd="2" destOrd="0" presId="urn:microsoft.com/office/officeart/2018/5/layout/CenteredIconLabelDescriptionList"/>
    <dgm:cxn modelId="{67A644F4-09E9-4EA7-AA2A-BE74D799F1BB}" type="presParOf" srcId="{AA6D69BD-E2BB-41CF-8225-490A5F64BCA5}" destId="{F29326AE-5461-42E9-8D8E-36D2706415E1}" srcOrd="3" destOrd="0" presId="urn:microsoft.com/office/officeart/2018/5/layout/CenteredIconLabelDescriptionList"/>
    <dgm:cxn modelId="{DA03726A-A5A6-4229-9460-8AA43AD466B7}" type="presParOf" srcId="{AA6D69BD-E2BB-41CF-8225-490A5F64BCA5}" destId="{C7956B70-7AFE-44F9-95FA-4DBD99720FE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031CDC-DDB6-45B5-A750-AD9EA0286C86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903762B-ED1F-46D6-B812-3410D7EBEE78}">
      <dgm:prSet/>
      <dgm:spPr/>
      <dgm:t>
        <a:bodyPr/>
        <a:lstStyle/>
        <a:p>
          <a:pPr rtl="0"/>
          <a:r>
            <a:rPr lang="en-GB"/>
            <a:t>Los </a:t>
          </a:r>
          <a:r>
            <a:rPr lang="en-GB" err="1"/>
            <a:t>niños</a:t>
          </a:r>
          <a:r>
            <a:rPr lang="en-GB"/>
            <a:t> </a:t>
          </a:r>
          <a:r>
            <a:rPr lang="en-GB" err="1"/>
            <a:t>tienen</a:t>
          </a:r>
          <a:r>
            <a:rPr lang="en-GB"/>
            <a:t> malas </a:t>
          </a:r>
          <a:r>
            <a:rPr lang="en-GB" err="1"/>
            <a:t>actitudes</a:t>
          </a:r>
          <a:r>
            <a:rPr lang="en-GB">
              <a:latin typeface="Aptos Display" panose="020F0302020204030204"/>
            </a:rPr>
            <a:t> </a:t>
          </a:r>
          <a:r>
            <a:rPr lang="en-GB" err="1">
              <a:latin typeface="Aptos Display" panose="020F0302020204030204"/>
            </a:rPr>
            <a:t>acerca</a:t>
          </a:r>
          <a:r>
            <a:rPr lang="en-GB">
              <a:latin typeface="Aptos Display" panose="020F0302020204030204"/>
            </a:rPr>
            <a:t> de la Ciencia</a:t>
          </a:r>
          <a:endParaRPr lang="en-US"/>
        </a:p>
      </dgm:t>
    </dgm:pt>
    <dgm:pt modelId="{788C1D83-2ACA-4FC6-A043-9DF3F70F3360}" type="parTrans" cxnId="{91D2470A-4628-4356-9DA1-06E39B1F477D}">
      <dgm:prSet/>
      <dgm:spPr/>
      <dgm:t>
        <a:bodyPr/>
        <a:lstStyle/>
        <a:p>
          <a:endParaRPr lang="en-US"/>
        </a:p>
      </dgm:t>
    </dgm:pt>
    <dgm:pt modelId="{3F71B497-00FF-4216-9D73-499F8F8769C7}" type="sibTrans" cxnId="{91D2470A-4628-4356-9DA1-06E39B1F477D}">
      <dgm:prSet/>
      <dgm:spPr/>
      <dgm:t>
        <a:bodyPr/>
        <a:lstStyle/>
        <a:p>
          <a:endParaRPr lang="en-US"/>
        </a:p>
      </dgm:t>
    </dgm:pt>
    <dgm:pt modelId="{55128DA2-0FAA-4B52-884F-D430D8C305FA}">
      <dgm:prSet/>
      <dgm:spPr/>
      <dgm:t>
        <a:bodyPr/>
        <a:lstStyle/>
        <a:p>
          <a:r>
            <a:rPr lang="en-GB" err="1"/>
            <a:t>Demostrar</a:t>
          </a:r>
          <a:r>
            <a:rPr lang="en-GB"/>
            <a:t> </a:t>
          </a:r>
          <a:r>
            <a:rPr lang="en-GB" err="1"/>
            <a:t>el</a:t>
          </a:r>
          <a:r>
            <a:rPr lang="en-GB"/>
            <a:t> </a:t>
          </a:r>
          <a:r>
            <a:rPr lang="en-GB" err="1"/>
            <a:t>problema</a:t>
          </a:r>
          <a:r>
            <a:rPr lang="en-GB"/>
            <a:t>: </a:t>
          </a:r>
          <a:r>
            <a:rPr lang="en-GB" err="1"/>
            <a:t>mostrar</a:t>
          </a:r>
          <a:r>
            <a:rPr lang="en-GB"/>
            <a:t> las </a:t>
          </a:r>
          <a:r>
            <a:rPr lang="en-GB" err="1"/>
            <a:t>calificaciones</a:t>
          </a:r>
          <a:r>
            <a:rPr lang="en-GB"/>
            <a:t> de las </a:t>
          </a:r>
          <a:r>
            <a:rPr lang="en-GB" err="1"/>
            <a:t>tareas</a:t>
          </a:r>
          <a:r>
            <a:rPr lang="en-GB"/>
            <a:t> de </a:t>
          </a:r>
          <a:r>
            <a:rPr lang="en-GB" err="1"/>
            <a:t>los</a:t>
          </a:r>
          <a:r>
            <a:rPr lang="en-GB"/>
            <a:t> </a:t>
          </a:r>
          <a:r>
            <a:rPr lang="en-GB" err="1"/>
            <a:t>alumnos</a:t>
          </a:r>
          <a:r>
            <a:rPr lang="en-GB"/>
            <a:t> a lo largo del </a:t>
          </a:r>
          <a:r>
            <a:rPr lang="en-GB" err="1"/>
            <a:t>añoudes</a:t>
          </a:r>
          <a:r>
            <a:rPr lang="en-GB"/>
            <a:t> </a:t>
          </a:r>
          <a:r>
            <a:rPr lang="en-GB" err="1"/>
            <a:t>sobre</a:t>
          </a:r>
          <a:r>
            <a:rPr lang="en-GB"/>
            <a:t> l </a:t>
          </a:r>
          <a:r>
            <a:rPr lang="en-GB" err="1"/>
            <a:t>aciencia</a:t>
          </a:r>
          <a:r>
            <a:rPr lang="en-GB"/>
            <a:t>.</a:t>
          </a:r>
          <a:endParaRPr lang="en-US"/>
        </a:p>
      </dgm:t>
    </dgm:pt>
    <dgm:pt modelId="{3449F086-87AE-4F08-B582-6E4AF3AE1C1D}" type="parTrans" cxnId="{139A3741-551B-4FC6-9E4C-E214379B6A04}">
      <dgm:prSet/>
      <dgm:spPr/>
      <dgm:t>
        <a:bodyPr/>
        <a:lstStyle/>
        <a:p>
          <a:endParaRPr lang="en-US"/>
        </a:p>
      </dgm:t>
    </dgm:pt>
    <dgm:pt modelId="{2D3FC06B-EF8E-43C3-A280-20043B31AB66}" type="sibTrans" cxnId="{139A3741-551B-4FC6-9E4C-E214379B6A04}">
      <dgm:prSet/>
      <dgm:spPr/>
      <dgm:t>
        <a:bodyPr/>
        <a:lstStyle/>
        <a:p>
          <a:endParaRPr lang="en-US"/>
        </a:p>
      </dgm:t>
    </dgm:pt>
    <dgm:pt modelId="{A542C7ED-18E8-40FA-B37A-B60E8C0E5E28}">
      <dgm:prSet/>
      <dgm:spPr/>
      <dgm:t>
        <a:bodyPr/>
        <a:lstStyle/>
        <a:p>
          <a:r>
            <a:rPr lang="en-GB"/>
            <a:t>Ideas para </a:t>
          </a:r>
          <a:r>
            <a:rPr lang="en-GB" err="1"/>
            <a:t>superar</a:t>
          </a:r>
          <a:r>
            <a:rPr lang="en-GB"/>
            <a:t> </a:t>
          </a:r>
          <a:r>
            <a:rPr lang="en-GB" err="1"/>
            <a:t>el</a:t>
          </a:r>
          <a:r>
            <a:rPr lang="en-GB"/>
            <a:t> </a:t>
          </a:r>
          <a:r>
            <a:rPr lang="en-GB" err="1"/>
            <a:t>problema</a:t>
          </a:r>
          <a:r>
            <a:rPr lang="en-GB"/>
            <a:t>, </a:t>
          </a:r>
          <a:r>
            <a:rPr lang="en-GB" err="1"/>
            <a:t>incluido</a:t>
          </a:r>
          <a:r>
            <a:rPr lang="en-GB"/>
            <a:t> un </a:t>
          </a:r>
          <a:r>
            <a:rPr lang="en-GB" err="1"/>
            <a:t>programa</a:t>
          </a:r>
          <a:r>
            <a:rPr lang="en-GB"/>
            <a:t> </a:t>
          </a:r>
          <a:r>
            <a:rPr lang="en-GB" err="1"/>
            <a:t>piloto</a:t>
          </a:r>
          <a:endParaRPr lang="en-US" err="1"/>
        </a:p>
      </dgm:t>
    </dgm:pt>
    <dgm:pt modelId="{DBD8A65B-B926-45F9-9177-D506386C7A3B}" type="parTrans" cxnId="{C9ADD8AE-BB83-4F99-926E-2CCCEC56FB95}">
      <dgm:prSet/>
      <dgm:spPr/>
      <dgm:t>
        <a:bodyPr/>
        <a:lstStyle/>
        <a:p>
          <a:endParaRPr lang="en-US"/>
        </a:p>
      </dgm:t>
    </dgm:pt>
    <dgm:pt modelId="{677A8A7F-051D-4C69-970B-103F627E07E8}" type="sibTrans" cxnId="{C9ADD8AE-BB83-4F99-926E-2CCCEC56FB95}">
      <dgm:prSet/>
      <dgm:spPr/>
      <dgm:t>
        <a:bodyPr/>
        <a:lstStyle/>
        <a:p>
          <a:endParaRPr lang="en-US"/>
        </a:p>
      </dgm:t>
    </dgm:pt>
    <dgm:pt modelId="{E489D831-1848-42F1-8A8A-2C1B820ED5B5}">
      <dgm:prSet/>
      <dgm:spPr/>
      <dgm:t>
        <a:bodyPr/>
        <a:lstStyle/>
        <a:p>
          <a:r>
            <a:rPr lang="en-GB" err="1"/>
            <a:t>Describir</a:t>
          </a:r>
          <a:r>
            <a:rPr lang="en-GB"/>
            <a:t> </a:t>
          </a:r>
          <a:r>
            <a:rPr lang="en-GB" err="1"/>
            <a:t>el</a:t>
          </a:r>
          <a:r>
            <a:rPr lang="en-GB"/>
            <a:t> </a:t>
          </a:r>
          <a:r>
            <a:rPr lang="en-GB" err="1"/>
            <a:t>programa</a:t>
          </a:r>
          <a:r>
            <a:rPr lang="en-GB"/>
            <a:t> </a:t>
          </a:r>
          <a:r>
            <a:rPr lang="en-GB" err="1"/>
            <a:t>piloto</a:t>
          </a:r>
          <a:endParaRPr lang="en-US" err="1"/>
        </a:p>
      </dgm:t>
    </dgm:pt>
    <dgm:pt modelId="{12F2BFC7-6311-4CB2-B524-206BA6EFBBBB}" type="parTrans" cxnId="{DDC557E5-D7F4-454C-AFEB-A97EA3A4126D}">
      <dgm:prSet/>
      <dgm:spPr/>
      <dgm:t>
        <a:bodyPr/>
        <a:lstStyle/>
        <a:p>
          <a:endParaRPr lang="en-US"/>
        </a:p>
      </dgm:t>
    </dgm:pt>
    <dgm:pt modelId="{12E6E5A2-50B5-46F1-BA1E-91ED048C4AEF}" type="sibTrans" cxnId="{DDC557E5-D7F4-454C-AFEB-A97EA3A4126D}">
      <dgm:prSet/>
      <dgm:spPr/>
      <dgm:t>
        <a:bodyPr/>
        <a:lstStyle/>
        <a:p>
          <a:endParaRPr lang="en-US"/>
        </a:p>
      </dgm:t>
    </dgm:pt>
    <dgm:pt modelId="{56A77862-AF05-40BB-8E36-42B852767776}">
      <dgm:prSet/>
      <dgm:spPr/>
      <dgm:t>
        <a:bodyPr/>
        <a:lstStyle/>
        <a:p>
          <a:r>
            <a:rPr lang="en-GB" err="1"/>
            <a:t>Mostrar</a:t>
          </a:r>
          <a:r>
            <a:rPr lang="en-GB"/>
            <a:t> </a:t>
          </a:r>
          <a:r>
            <a:rPr lang="en-GB" err="1"/>
            <a:t>el</a:t>
          </a:r>
          <a:r>
            <a:rPr lang="en-GB"/>
            <a:t> antes y </a:t>
          </a:r>
          <a:r>
            <a:rPr lang="en-GB" err="1"/>
            <a:t>el</a:t>
          </a:r>
          <a:r>
            <a:rPr lang="en-GB"/>
            <a:t> </a:t>
          </a:r>
          <a:r>
            <a:rPr lang="en-GB" err="1"/>
            <a:t>después</a:t>
          </a:r>
          <a:r>
            <a:rPr lang="en-GB"/>
            <a:t> de </a:t>
          </a:r>
          <a:r>
            <a:rPr lang="en-GB" err="1"/>
            <a:t>los</a:t>
          </a:r>
          <a:r>
            <a:rPr lang="en-GB"/>
            <a:t> </a:t>
          </a:r>
          <a:r>
            <a:rPr lang="en-GB" err="1"/>
            <a:t>datos</a:t>
          </a:r>
          <a:r>
            <a:rPr lang="en-GB"/>
            <a:t> de las </a:t>
          </a:r>
          <a:r>
            <a:rPr lang="en-GB" err="1"/>
            <a:t>encuestas</a:t>
          </a:r>
          <a:r>
            <a:rPr lang="en-GB"/>
            <a:t>.</a:t>
          </a:r>
          <a:endParaRPr lang="en-US"/>
        </a:p>
      </dgm:t>
    </dgm:pt>
    <dgm:pt modelId="{31E01740-73CE-4325-951B-CCB80ADBCD31}" type="parTrans" cxnId="{5BF906B5-5495-4DB6-A58C-1DC1760E5D6E}">
      <dgm:prSet/>
      <dgm:spPr/>
      <dgm:t>
        <a:bodyPr/>
        <a:lstStyle/>
        <a:p>
          <a:endParaRPr lang="en-US"/>
        </a:p>
      </dgm:t>
    </dgm:pt>
    <dgm:pt modelId="{596EF57D-E741-41CA-B4C3-498DB9DDBC4F}" type="sibTrans" cxnId="{5BF906B5-5495-4DB6-A58C-1DC1760E5D6E}">
      <dgm:prSet/>
      <dgm:spPr/>
      <dgm:t>
        <a:bodyPr/>
        <a:lstStyle/>
        <a:p>
          <a:endParaRPr lang="en-US"/>
        </a:p>
      </dgm:t>
    </dgm:pt>
    <dgm:pt modelId="{C27B5E88-E198-4063-9DD6-DB615A107138}">
      <dgm:prSet/>
      <dgm:spPr/>
      <dgm:t>
        <a:bodyPr/>
        <a:lstStyle/>
        <a:p>
          <a:pPr rtl="0"/>
          <a:r>
            <a:rPr lang="en-GB" err="1"/>
            <a:t>Recomendación</a:t>
          </a:r>
          <a:r>
            <a:rPr lang="en-GB"/>
            <a:t>: </a:t>
          </a:r>
          <a:r>
            <a:rPr lang="en-GB" err="1"/>
            <a:t>el</a:t>
          </a:r>
          <a:r>
            <a:rPr lang="en-GB"/>
            <a:t> </a:t>
          </a:r>
          <a:r>
            <a:rPr lang="en-GB" err="1"/>
            <a:t>piloto</a:t>
          </a:r>
          <a:r>
            <a:rPr lang="en-GB"/>
            <a:t> </a:t>
          </a:r>
          <a:r>
            <a:rPr lang="en-GB" err="1"/>
            <a:t>fue</a:t>
          </a:r>
          <a:r>
            <a:rPr lang="en-GB"/>
            <a:t> un </a:t>
          </a:r>
          <a:r>
            <a:rPr lang="en-GB" err="1"/>
            <a:t>éxito</a:t>
          </a:r>
          <a:r>
            <a:rPr lang="en-GB"/>
            <a:t>. </a:t>
          </a:r>
          <a:r>
            <a:rPr lang="en-GB" err="1"/>
            <a:t>Ampliemosló</a:t>
          </a:r>
          <a:r>
            <a:rPr lang="en-GB"/>
            <a:t>.</a:t>
          </a:r>
          <a:r>
            <a:rPr lang="en-GB">
              <a:latin typeface="Aptos Display" panose="020F0302020204030204"/>
            </a:rPr>
            <a:t> &gt;&gt; Gran Idea</a:t>
          </a:r>
          <a:endParaRPr lang="en-US"/>
        </a:p>
      </dgm:t>
    </dgm:pt>
    <dgm:pt modelId="{C0D78AD8-2955-4177-BEBE-056D326E4E6A}" type="parTrans" cxnId="{B63311C4-02C1-4917-B984-D42E31A1351F}">
      <dgm:prSet/>
      <dgm:spPr/>
      <dgm:t>
        <a:bodyPr/>
        <a:lstStyle/>
        <a:p>
          <a:endParaRPr lang="en-US"/>
        </a:p>
      </dgm:t>
    </dgm:pt>
    <dgm:pt modelId="{7FFA419F-AD83-4692-AFB1-AA99FED977DC}" type="sibTrans" cxnId="{B63311C4-02C1-4917-B984-D42E31A1351F}">
      <dgm:prSet/>
      <dgm:spPr/>
      <dgm:t>
        <a:bodyPr/>
        <a:lstStyle/>
        <a:p>
          <a:endParaRPr lang="en-US"/>
        </a:p>
      </dgm:t>
    </dgm:pt>
    <dgm:pt modelId="{1DCA9A03-C399-417E-A59F-1149BE313B22}" type="pres">
      <dgm:prSet presAssocID="{E0031CDC-DDB6-45B5-A750-AD9EA0286C86}" presName="Name0" presStyleCnt="0">
        <dgm:presLayoutVars>
          <dgm:dir/>
          <dgm:resizeHandles val="exact"/>
        </dgm:presLayoutVars>
      </dgm:prSet>
      <dgm:spPr/>
    </dgm:pt>
    <dgm:pt modelId="{6E0DE39F-9D3F-4618-87BA-7D3BE332FD0E}" type="pres">
      <dgm:prSet presAssocID="{B903762B-ED1F-46D6-B812-3410D7EBEE78}" presName="node" presStyleLbl="node1" presStyleIdx="0" presStyleCnt="6">
        <dgm:presLayoutVars>
          <dgm:bulletEnabled val="1"/>
        </dgm:presLayoutVars>
      </dgm:prSet>
      <dgm:spPr/>
    </dgm:pt>
    <dgm:pt modelId="{ECF59F1D-B573-480E-8F5A-9C27292463E3}" type="pres">
      <dgm:prSet presAssocID="{3F71B497-00FF-4216-9D73-499F8F8769C7}" presName="sibTrans" presStyleLbl="sibTrans1D1" presStyleIdx="0" presStyleCnt="5"/>
      <dgm:spPr/>
    </dgm:pt>
    <dgm:pt modelId="{771FCED9-C247-4405-95C5-1E123E4B0DBC}" type="pres">
      <dgm:prSet presAssocID="{3F71B497-00FF-4216-9D73-499F8F8769C7}" presName="connectorText" presStyleLbl="sibTrans1D1" presStyleIdx="0" presStyleCnt="5"/>
      <dgm:spPr/>
    </dgm:pt>
    <dgm:pt modelId="{8B6513E0-7420-4C23-A89F-A0B11B6EBE1C}" type="pres">
      <dgm:prSet presAssocID="{55128DA2-0FAA-4B52-884F-D430D8C305FA}" presName="node" presStyleLbl="node1" presStyleIdx="1" presStyleCnt="6">
        <dgm:presLayoutVars>
          <dgm:bulletEnabled val="1"/>
        </dgm:presLayoutVars>
      </dgm:prSet>
      <dgm:spPr/>
    </dgm:pt>
    <dgm:pt modelId="{03BE5794-41B0-413B-A906-119A8DF4E5C2}" type="pres">
      <dgm:prSet presAssocID="{2D3FC06B-EF8E-43C3-A280-20043B31AB66}" presName="sibTrans" presStyleLbl="sibTrans1D1" presStyleIdx="1" presStyleCnt="5"/>
      <dgm:spPr/>
    </dgm:pt>
    <dgm:pt modelId="{908B057F-7A47-47F3-A2AA-4F752B928956}" type="pres">
      <dgm:prSet presAssocID="{2D3FC06B-EF8E-43C3-A280-20043B31AB66}" presName="connectorText" presStyleLbl="sibTrans1D1" presStyleIdx="1" presStyleCnt="5"/>
      <dgm:spPr/>
    </dgm:pt>
    <dgm:pt modelId="{7D8908E9-04FC-4ACC-BBFB-FC7D4B43ADCC}" type="pres">
      <dgm:prSet presAssocID="{A542C7ED-18E8-40FA-B37A-B60E8C0E5E28}" presName="node" presStyleLbl="node1" presStyleIdx="2" presStyleCnt="6">
        <dgm:presLayoutVars>
          <dgm:bulletEnabled val="1"/>
        </dgm:presLayoutVars>
      </dgm:prSet>
      <dgm:spPr/>
    </dgm:pt>
    <dgm:pt modelId="{1692A791-13C3-4FBA-8C35-2D11F5C2FCA1}" type="pres">
      <dgm:prSet presAssocID="{677A8A7F-051D-4C69-970B-103F627E07E8}" presName="sibTrans" presStyleLbl="sibTrans1D1" presStyleIdx="2" presStyleCnt="5"/>
      <dgm:spPr/>
    </dgm:pt>
    <dgm:pt modelId="{5F6B1D19-F8C1-4106-9DE0-FDD2190DD5BD}" type="pres">
      <dgm:prSet presAssocID="{677A8A7F-051D-4C69-970B-103F627E07E8}" presName="connectorText" presStyleLbl="sibTrans1D1" presStyleIdx="2" presStyleCnt="5"/>
      <dgm:spPr/>
    </dgm:pt>
    <dgm:pt modelId="{BCC90F7B-76EF-4418-AA23-ED5B231CBC06}" type="pres">
      <dgm:prSet presAssocID="{E489D831-1848-42F1-8A8A-2C1B820ED5B5}" presName="node" presStyleLbl="node1" presStyleIdx="3" presStyleCnt="6">
        <dgm:presLayoutVars>
          <dgm:bulletEnabled val="1"/>
        </dgm:presLayoutVars>
      </dgm:prSet>
      <dgm:spPr/>
    </dgm:pt>
    <dgm:pt modelId="{F10D8535-AB4A-4A6C-BF50-3FD52E517A27}" type="pres">
      <dgm:prSet presAssocID="{12E6E5A2-50B5-46F1-BA1E-91ED048C4AEF}" presName="sibTrans" presStyleLbl="sibTrans1D1" presStyleIdx="3" presStyleCnt="5"/>
      <dgm:spPr/>
    </dgm:pt>
    <dgm:pt modelId="{045D04F0-BFD8-4384-8717-77EE87BA6695}" type="pres">
      <dgm:prSet presAssocID="{12E6E5A2-50B5-46F1-BA1E-91ED048C4AEF}" presName="connectorText" presStyleLbl="sibTrans1D1" presStyleIdx="3" presStyleCnt="5"/>
      <dgm:spPr/>
    </dgm:pt>
    <dgm:pt modelId="{4C6890E3-6FC4-425B-851F-1626866B4EE9}" type="pres">
      <dgm:prSet presAssocID="{56A77862-AF05-40BB-8E36-42B852767776}" presName="node" presStyleLbl="node1" presStyleIdx="4" presStyleCnt="6">
        <dgm:presLayoutVars>
          <dgm:bulletEnabled val="1"/>
        </dgm:presLayoutVars>
      </dgm:prSet>
      <dgm:spPr/>
    </dgm:pt>
    <dgm:pt modelId="{640079ED-4DDC-44D8-8FBD-EBFBCD01A980}" type="pres">
      <dgm:prSet presAssocID="{596EF57D-E741-41CA-B4C3-498DB9DDBC4F}" presName="sibTrans" presStyleLbl="sibTrans1D1" presStyleIdx="4" presStyleCnt="5"/>
      <dgm:spPr/>
    </dgm:pt>
    <dgm:pt modelId="{C78EC901-FACD-46BF-A612-F13D5291D5FE}" type="pres">
      <dgm:prSet presAssocID="{596EF57D-E741-41CA-B4C3-498DB9DDBC4F}" presName="connectorText" presStyleLbl="sibTrans1D1" presStyleIdx="4" presStyleCnt="5"/>
      <dgm:spPr/>
    </dgm:pt>
    <dgm:pt modelId="{44AACF8A-4A48-418B-A4D2-E70FB9546888}" type="pres">
      <dgm:prSet presAssocID="{C27B5E88-E198-4063-9DD6-DB615A107138}" presName="node" presStyleLbl="node1" presStyleIdx="5" presStyleCnt="6">
        <dgm:presLayoutVars>
          <dgm:bulletEnabled val="1"/>
        </dgm:presLayoutVars>
      </dgm:prSet>
      <dgm:spPr/>
    </dgm:pt>
  </dgm:ptLst>
  <dgm:cxnLst>
    <dgm:cxn modelId="{63DC6E05-6658-4D34-8EED-DD6A6F3A5DDA}" type="presOf" srcId="{3F71B497-00FF-4216-9D73-499F8F8769C7}" destId="{771FCED9-C247-4405-95C5-1E123E4B0DBC}" srcOrd="1" destOrd="0" presId="urn:microsoft.com/office/officeart/2016/7/layout/RepeatingBendingProcessNew"/>
    <dgm:cxn modelId="{91D2470A-4628-4356-9DA1-06E39B1F477D}" srcId="{E0031CDC-DDB6-45B5-A750-AD9EA0286C86}" destId="{B903762B-ED1F-46D6-B812-3410D7EBEE78}" srcOrd="0" destOrd="0" parTransId="{788C1D83-2ACA-4FC6-A043-9DF3F70F3360}" sibTransId="{3F71B497-00FF-4216-9D73-499F8F8769C7}"/>
    <dgm:cxn modelId="{36C7241A-894B-4C58-9479-BC93F22139C1}" type="presOf" srcId="{12E6E5A2-50B5-46F1-BA1E-91ED048C4AEF}" destId="{F10D8535-AB4A-4A6C-BF50-3FD52E517A27}" srcOrd="0" destOrd="0" presId="urn:microsoft.com/office/officeart/2016/7/layout/RepeatingBendingProcessNew"/>
    <dgm:cxn modelId="{01C4D81B-DCED-454E-93D8-44D69BCF4E36}" type="presOf" srcId="{596EF57D-E741-41CA-B4C3-498DB9DDBC4F}" destId="{C78EC901-FACD-46BF-A612-F13D5291D5FE}" srcOrd="1" destOrd="0" presId="urn:microsoft.com/office/officeart/2016/7/layout/RepeatingBendingProcessNew"/>
    <dgm:cxn modelId="{F116221D-0A76-4E26-ADA8-BC40C32A7A44}" type="presOf" srcId="{3F71B497-00FF-4216-9D73-499F8F8769C7}" destId="{ECF59F1D-B573-480E-8F5A-9C27292463E3}" srcOrd="0" destOrd="0" presId="urn:microsoft.com/office/officeart/2016/7/layout/RepeatingBendingProcessNew"/>
    <dgm:cxn modelId="{7E3C012A-82E4-4C12-BCB3-00315FF082E5}" type="presOf" srcId="{B903762B-ED1F-46D6-B812-3410D7EBEE78}" destId="{6E0DE39F-9D3F-4618-87BA-7D3BE332FD0E}" srcOrd="0" destOrd="0" presId="urn:microsoft.com/office/officeart/2016/7/layout/RepeatingBendingProcessNew"/>
    <dgm:cxn modelId="{23C5DF40-109E-45A2-9F77-C80CF3E0A89C}" type="presOf" srcId="{55128DA2-0FAA-4B52-884F-D430D8C305FA}" destId="{8B6513E0-7420-4C23-A89F-A0B11B6EBE1C}" srcOrd="0" destOrd="0" presId="urn:microsoft.com/office/officeart/2016/7/layout/RepeatingBendingProcessNew"/>
    <dgm:cxn modelId="{139A3741-551B-4FC6-9E4C-E214379B6A04}" srcId="{E0031CDC-DDB6-45B5-A750-AD9EA0286C86}" destId="{55128DA2-0FAA-4B52-884F-D430D8C305FA}" srcOrd="1" destOrd="0" parTransId="{3449F086-87AE-4F08-B582-6E4AF3AE1C1D}" sibTransId="{2D3FC06B-EF8E-43C3-A280-20043B31AB66}"/>
    <dgm:cxn modelId="{117D3468-03E9-4B26-972F-F46F87A20F7F}" type="presOf" srcId="{E489D831-1848-42F1-8A8A-2C1B820ED5B5}" destId="{BCC90F7B-76EF-4418-AA23-ED5B231CBC06}" srcOrd="0" destOrd="0" presId="urn:microsoft.com/office/officeart/2016/7/layout/RepeatingBendingProcessNew"/>
    <dgm:cxn modelId="{1577FE4C-DB63-4057-BC5D-D0E7667BAD38}" type="presOf" srcId="{12E6E5A2-50B5-46F1-BA1E-91ED048C4AEF}" destId="{045D04F0-BFD8-4384-8717-77EE87BA6695}" srcOrd="1" destOrd="0" presId="urn:microsoft.com/office/officeart/2016/7/layout/RepeatingBendingProcessNew"/>
    <dgm:cxn modelId="{718D737A-3BAD-4D6F-BF97-7E48315C664A}" type="presOf" srcId="{A542C7ED-18E8-40FA-B37A-B60E8C0E5E28}" destId="{7D8908E9-04FC-4ACC-BBFB-FC7D4B43ADCC}" srcOrd="0" destOrd="0" presId="urn:microsoft.com/office/officeart/2016/7/layout/RepeatingBendingProcessNew"/>
    <dgm:cxn modelId="{CA78B989-93AE-4540-80DA-CCD080531EFB}" type="presOf" srcId="{C27B5E88-E198-4063-9DD6-DB615A107138}" destId="{44AACF8A-4A48-418B-A4D2-E70FB9546888}" srcOrd="0" destOrd="0" presId="urn:microsoft.com/office/officeart/2016/7/layout/RepeatingBendingProcessNew"/>
    <dgm:cxn modelId="{C9ADD8AE-BB83-4F99-926E-2CCCEC56FB95}" srcId="{E0031CDC-DDB6-45B5-A750-AD9EA0286C86}" destId="{A542C7ED-18E8-40FA-B37A-B60E8C0E5E28}" srcOrd="2" destOrd="0" parTransId="{DBD8A65B-B926-45F9-9177-D506386C7A3B}" sibTransId="{677A8A7F-051D-4C69-970B-103F627E07E8}"/>
    <dgm:cxn modelId="{57CE48B3-1166-4D69-BC5B-7513F32B445F}" type="presOf" srcId="{2D3FC06B-EF8E-43C3-A280-20043B31AB66}" destId="{908B057F-7A47-47F3-A2AA-4F752B928956}" srcOrd="1" destOrd="0" presId="urn:microsoft.com/office/officeart/2016/7/layout/RepeatingBendingProcessNew"/>
    <dgm:cxn modelId="{4CEF50B3-9CFA-4038-9604-08FAEC1714FE}" type="presOf" srcId="{E0031CDC-DDB6-45B5-A750-AD9EA0286C86}" destId="{1DCA9A03-C399-417E-A59F-1149BE313B22}" srcOrd="0" destOrd="0" presId="urn:microsoft.com/office/officeart/2016/7/layout/RepeatingBendingProcessNew"/>
    <dgm:cxn modelId="{5BF906B5-5495-4DB6-A58C-1DC1760E5D6E}" srcId="{E0031CDC-DDB6-45B5-A750-AD9EA0286C86}" destId="{56A77862-AF05-40BB-8E36-42B852767776}" srcOrd="4" destOrd="0" parTransId="{31E01740-73CE-4325-951B-CCB80ADBCD31}" sibTransId="{596EF57D-E741-41CA-B4C3-498DB9DDBC4F}"/>
    <dgm:cxn modelId="{B63311C4-02C1-4917-B984-D42E31A1351F}" srcId="{E0031CDC-DDB6-45B5-A750-AD9EA0286C86}" destId="{C27B5E88-E198-4063-9DD6-DB615A107138}" srcOrd="5" destOrd="0" parTransId="{C0D78AD8-2955-4177-BEBE-056D326E4E6A}" sibTransId="{7FFA419F-AD83-4692-AFB1-AA99FED977DC}"/>
    <dgm:cxn modelId="{2FBEC6C8-3D75-4A87-92A2-F21082862C5E}" type="presOf" srcId="{677A8A7F-051D-4C69-970B-103F627E07E8}" destId="{1692A791-13C3-4FBA-8C35-2D11F5C2FCA1}" srcOrd="0" destOrd="0" presId="urn:microsoft.com/office/officeart/2016/7/layout/RepeatingBendingProcessNew"/>
    <dgm:cxn modelId="{DDC557E5-D7F4-454C-AFEB-A97EA3A4126D}" srcId="{E0031CDC-DDB6-45B5-A750-AD9EA0286C86}" destId="{E489D831-1848-42F1-8A8A-2C1B820ED5B5}" srcOrd="3" destOrd="0" parTransId="{12F2BFC7-6311-4CB2-B524-206BA6EFBBBB}" sibTransId="{12E6E5A2-50B5-46F1-BA1E-91ED048C4AEF}"/>
    <dgm:cxn modelId="{E65154EA-6DA8-419E-BB5A-A7CE8A90766D}" type="presOf" srcId="{677A8A7F-051D-4C69-970B-103F627E07E8}" destId="{5F6B1D19-F8C1-4106-9DE0-FDD2190DD5BD}" srcOrd="1" destOrd="0" presId="urn:microsoft.com/office/officeart/2016/7/layout/RepeatingBendingProcessNew"/>
    <dgm:cxn modelId="{5A85AAEE-95B1-4D08-80B6-4251E31CCACD}" type="presOf" srcId="{596EF57D-E741-41CA-B4C3-498DB9DDBC4F}" destId="{640079ED-4DDC-44D8-8FBD-EBFBCD01A980}" srcOrd="0" destOrd="0" presId="urn:microsoft.com/office/officeart/2016/7/layout/RepeatingBendingProcessNew"/>
    <dgm:cxn modelId="{CDD6F8F2-A6AD-4577-B750-CD4A7A2B1247}" type="presOf" srcId="{2D3FC06B-EF8E-43C3-A280-20043B31AB66}" destId="{03BE5794-41B0-413B-A906-119A8DF4E5C2}" srcOrd="0" destOrd="0" presId="urn:microsoft.com/office/officeart/2016/7/layout/RepeatingBendingProcessNew"/>
    <dgm:cxn modelId="{F9ABD3F9-C9A2-44AD-8265-9CDBB9222BB0}" type="presOf" srcId="{56A77862-AF05-40BB-8E36-42B852767776}" destId="{4C6890E3-6FC4-425B-851F-1626866B4EE9}" srcOrd="0" destOrd="0" presId="urn:microsoft.com/office/officeart/2016/7/layout/RepeatingBendingProcessNew"/>
    <dgm:cxn modelId="{FC8E005A-A367-497B-92B4-9E2E643831F2}" type="presParOf" srcId="{1DCA9A03-C399-417E-A59F-1149BE313B22}" destId="{6E0DE39F-9D3F-4618-87BA-7D3BE332FD0E}" srcOrd="0" destOrd="0" presId="urn:microsoft.com/office/officeart/2016/7/layout/RepeatingBendingProcessNew"/>
    <dgm:cxn modelId="{5B22B890-6ED1-4097-924A-275E2376EB4B}" type="presParOf" srcId="{1DCA9A03-C399-417E-A59F-1149BE313B22}" destId="{ECF59F1D-B573-480E-8F5A-9C27292463E3}" srcOrd="1" destOrd="0" presId="urn:microsoft.com/office/officeart/2016/7/layout/RepeatingBendingProcessNew"/>
    <dgm:cxn modelId="{61A84D33-DBD7-494A-95B2-F50950161622}" type="presParOf" srcId="{ECF59F1D-B573-480E-8F5A-9C27292463E3}" destId="{771FCED9-C247-4405-95C5-1E123E4B0DBC}" srcOrd="0" destOrd="0" presId="urn:microsoft.com/office/officeart/2016/7/layout/RepeatingBendingProcessNew"/>
    <dgm:cxn modelId="{0E1620D3-E29A-4022-A36F-0E71270D5710}" type="presParOf" srcId="{1DCA9A03-C399-417E-A59F-1149BE313B22}" destId="{8B6513E0-7420-4C23-A89F-A0B11B6EBE1C}" srcOrd="2" destOrd="0" presId="urn:microsoft.com/office/officeart/2016/7/layout/RepeatingBendingProcessNew"/>
    <dgm:cxn modelId="{BDFFE59C-B3B9-4197-9A26-1146B061C4CE}" type="presParOf" srcId="{1DCA9A03-C399-417E-A59F-1149BE313B22}" destId="{03BE5794-41B0-413B-A906-119A8DF4E5C2}" srcOrd="3" destOrd="0" presId="urn:microsoft.com/office/officeart/2016/7/layout/RepeatingBendingProcessNew"/>
    <dgm:cxn modelId="{1781E84E-B49D-49E8-B074-B8D1BCDBB3F0}" type="presParOf" srcId="{03BE5794-41B0-413B-A906-119A8DF4E5C2}" destId="{908B057F-7A47-47F3-A2AA-4F752B928956}" srcOrd="0" destOrd="0" presId="urn:microsoft.com/office/officeart/2016/7/layout/RepeatingBendingProcessNew"/>
    <dgm:cxn modelId="{EA00748A-70F8-4E4A-8830-62295122717D}" type="presParOf" srcId="{1DCA9A03-C399-417E-A59F-1149BE313B22}" destId="{7D8908E9-04FC-4ACC-BBFB-FC7D4B43ADCC}" srcOrd="4" destOrd="0" presId="urn:microsoft.com/office/officeart/2016/7/layout/RepeatingBendingProcessNew"/>
    <dgm:cxn modelId="{D47B9AE2-6064-47BB-8851-20908E843F9B}" type="presParOf" srcId="{1DCA9A03-C399-417E-A59F-1149BE313B22}" destId="{1692A791-13C3-4FBA-8C35-2D11F5C2FCA1}" srcOrd="5" destOrd="0" presId="urn:microsoft.com/office/officeart/2016/7/layout/RepeatingBendingProcessNew"/>
    <dgm:cxn modelId="{A454139D-2361-49AE-BE1C-EE9CFE47776F}" type="presParOf" srcId="{1692A791-13C3-4FBA-8C35-2D11F5C2FCA1}" destId="{5F6B1D19-F8C1-4106-9DE0-FDD2190DD5BD}" srcOrd="0" destOrd="0" presId="urn:microsoft.com/office/officeart/2016/7/layout/RepeatingBendingProcessNew"/>
    <dgm:cxn modelId="{E668F926-33AA-44D0-BF9C-751ABCBED7F1}" type="presParOf" srcId="{1DCA9A03-C399-417E-A59F-1149BE313B22}" destId="{BCC90F7B-76EF-4418-AA23-ED5B231CBC06}" srcOrd="6" destOrd="0" presId="urn:microsoft.com/office/officeart/2016/7/layout/RepeatingBendingProcessNew"/>
    <dgm:cxn modelId="{CECD5793-1D09-4CF7-9DBB-32B3450E454B}" type="presParOf" srcId="{1DCA9A03-C399-417E-A59F-1149BE313B22}" destId="{F10D8535-AB4A-4A6C-BF50-3FD52E517A27}" srcOrd="7" destOrd="0" presId="urn:microsoft.com/office/officeart/2016/7/layout/RepeatingBendingProcessNew"/>
    <dgm:cxn modelId="{14756048-6860-4E49-A9D6-94533C46B8A2}" type="presParOf" srcId="{F10D8535-AB4A-4A6C-BF50-3FD52E517A27}" destId="{045D04F0-BFD8-4384-8717-77EE87BA6695}" srcOrd="0" destOrd="0" presId="urn:microsoft.com/office/officeart/2016/7/layout/RepeatingBendingProcessNew"/>
    <dgm:cxn modelId="{1BA33E4E-7877-407E-AA3D-C43017DEE127}" type="presParOf" srcId="{1DCA9A03-C399-417E-A59F-1149BE313B22}" destId="{4C6890E3-6FC4-425B-851F-1626866B4EE9}" srcOrd="8" destOrd="0" presId="urn:microsoft.com/office/officeart/2016/7/layout/RepeatingBendingProcessNew"/>
    <dgm:cxn modelId="{28A2BBCD-79CA-4060-87D4-1591BF8214EE}" type="presParOf" srcId="{1DCA9A03-C399-417E-A59F-1149BE313B22}" destId="{640079ED-4DDC-44D8-8FBD-EBFBCD01A980}" srcOrd="9" destOrd="0" presId="urn:microsoft.com/office/officeart/2016/7/layout/RepeatingBendingProcessNew"/>
    <dgm:cxn modelId="{7DB0AB68-6520-48CC-A82B-C701BA8711F8}" type="presParOf" srcId="{640079ED-4DDC-44D8-8FBD-EBFBCD01A980}" destId="{C78EC901-FACD-46BF-A612-F13D5291D5FE}" srcOrd="0" destOrd="0" presId="urn:microsoft.com/office/officeart/2016/7/layout/RepeatingBendingProcessNew"/>
    <dgm:cxn modelId="{EF07CE33-73E0-4FCF-8B75-A09327823A77}" type="presParOf" srcId="{1DCA9A03-C399-417E-A59F-1149BE313B22}" destId="{44AACF8A-4A48-418B-A4D2-E70FB9546888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D98910-B65E-4B23-A57C-21FA454911F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EC0DF0-1A92-487E-BC06-745F038E3DF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Ayuda a reducir el esfuerzo </a:t>
          </a:r>
          <a:endParaRPr lang="en-US"/>
        </a:p>
      </dgm:t>
    </dgm:pt>
    <dgm:pt modelId="{CCEC476C-3D27-49E0-B67A-B6B6F8BE8EEB}" type="parTrans" cxnId="{289F8A32-0689-4D6D-81BF-BEC0CEAB275F}">
      <dgm:prSet/>
      <dgm:spPr/>
      <dgm:t>
        <a:bodyPr/>
        <a:lstStyle/>
        <a:p>
          <a:endParaRPr lang="en-US"/>
        </a:p>
      </dgm:t>
    </dgm:pt>
    <dgm:pt modelId="{9922184A-22E1-4B8A-BDBC-A9FA49997DF0}" type="sibTrans" cxnId="{289F8A32-0689-4D6D-81BF-BEC0CEAB275F}">
      <dgm:prSet/>
      <dgm:spPr/>
      <dgm:t>
        <a:bodyPr/>
        <a:lstStyle/>
        <a:p>
          <a:endParaRPr lang="en-US"/>
        </a:p>
      </dgm:t>
    </dgm:pt>
    <dgm:pt modelId="{46365890-AC87-4D70-B938-8CDA40482D7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Ayuda a que la Comunicación cumpla su objetivo</a:t>
          </a:r>
          <a:endParaRPr lang="en-US"/>
        </a:p>
      </dgm:t>
    </dgm:pt>
    <dgm:pt modelId="{37F19715-39CC-42C2-AB3A-B37C52A19DE7}" type="parTrans" cxnId="{2309BDB7-BBC7-4AA2-9E58-B4960C80851D}">
      <dgm:prSet/>
      <dgm:spPr/>
      <dgm:t>
        <a:bodyPr/>
        <a:lstStyle/>
        <a:p>
          <a:endParaRPr lang="en-US"/>
        </a:p>
      </dgm:t>
    </dgm:pt>
    <dgm:pt modelId="{E7C66000-C3B4-4BB0-9BC6-62294946BDD6}" type="sibTrans" cxnId="{2309BDB7-BBC7-4AA2-9E58-B4960C80851D}">
      <dgm:prSet/>
      <dgm:spPr/>
      <dgm:t>
        <a:bodyPr/>
        <a:lstStyle/>
        <a:p>
          <a:endParaRPr lang="en-US"/>
        </a:p>
      </dgm:t>
    </dgm:pt>
    <dgm:pt modelId="{624A5B1F-6CB0-4CD6-AE40-6DEBEA375E04}" type="pres">
      <dgm:prSet presAssocID="{16D98910-B65E-4B23-A57C-21FA454911FE}" presName="root" presStyleCnt="0">
        <dgm:presLayoutVars>
          <dgm:dir/>
          <dgm:resizeHandles val="exact"/>
        </dgm:presLayoutVars>
      </dgm:prSet>
      <dgm:spPr/>
    </dgm:pt>
    <dgm:pt modelId="{DA626B94-DFF3-4B69-BB7F-8A1F4FA1ED99}" type="pres">
      <dgm:prSet presAssocID="{6CEC0DF0-1A92-487E-BC06-745F038E3DFB}" presName="compNode" presStyleCnt="0"/>
      <dgm:spPr/>
    </dgm:pt>
    <dgm:pt modelId="{0A31A15F-0D09-4797-8DA8-0048130F8E7A}" type="pres">
      <dgm:prSet presAssocID="{6CEC0DF0-1A92-487E-BC06-745F038E3DFB}" presName="iconBgRect" presStyleLbl="bgShp" presStyleIdx="0" presStyleCnt="2"/>
      <dgm:spPr/>
    </dgm:pt>
    <dgm:pt modelId="{3149CCBC-F76D-4EFB-A96F-11E99A44982C}" type="pres">
      <dgm:prSet presAssocID="{6CEC0DF0-1A92-487E-BC06-745F038E3DF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CC63669F-A8CC-439D-B8B7-30BDC3CC5389}" type="pres">
      <dgm:prSet presAssocID="{6CEC0DF0-1A92-487E-BC06-745F038E3DFB}" presName="spaceRect" presStyleCnt="0"/>
      <dgm:spPr/>
    </dgm:pt>
    <dgm:pt modelId="{A4690D3B-4BBE-4782-AFE4-29E9C6804041}" type="pres">
      <dgm:prSet presAssocID="{6CEC0DF0-1A92-487E-BC06-745F038E3DFB}" presName="textRect" presStyleLbl="revTx" presStyleIdx="0" presStyleCnt="2">
        <dgm:presLayoutVars>
          <dgm:chMax val="1"/>
          <dgm:chPref val="1"/>
        </dgm:presLayoutVars>
      </dgm:prSet>
      <dgm:spPr/>
    </dgm:pt>
    <dgm:pt modelId="{39ED3884-A834-4C96-8EED-C4F207A30584}" type="pres">
      <dgm:prSet presAssocID="{9922184A-22E1-4B8A-BDBC-A9FA49997DF0}" presName="sibTrans" presStyleCnt="0"/>
      <dgm:spPr/>
    </dgm:pt>
    <dgm:pt modelId="{F56DF55B-5745-435E-B781-9BE018D826B0}" type="pres">
      <dgm:prSet presAssocID="{46365890-AC87-4D70-B938-8CDA40482D7C}" presName="compNode" presStyleCnt="0"/>
      <dgm:spPr/>
    </dgm:pt>
    <dgm:pt modelId="{7E1A59DD-743F-4FBF-8401-A11467D85CAA}" type="pres">
      <dgm:prSet presAssocID="{46365890-AC87-4D70-B938-8CDA40482D7C}" presName="iconBgRect" presStyleLbl="bgShp" presStyleIdx="1" presStyleCnt="2"/>
      <dgm:spPr/>
    </dgm:pt>
    <dgm:pt modelId="{D8DBD72E-3D3E-4770-9844-D651B424853D}" type="pres">
      <dgm:prSet presAssocID="{46365890-AC87-4D70-B938-8CDA40482D7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6CFA89E-0A33-49CF-ABC5-AE5B187E8065}" type="pres">
      <dgm:prSet presAssocID="{46365890-AC87-4D70-B938-8CDA40482D7C}" presName="spaceRect" presStyleCnt="0"/>
      <dgm:spPr/>
    </dgm:pt>
    <dgm:pt modelId="{04070623-7829-4F66-A15C-252D8A95A695}" type="pres">
      <dgm:prSet presAssocID="{46365890-AC87-4D70-B938-8CDA40482D7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89F8A32-0689-4D6D-81BF-BEC0CEAB275F}" srcId="{16D98910-B65E-4B23-A57C-21FA454911FE}" destId="{6CEC0DF0-1A92-487E-BC06-745F038E3DFB}" srcOrd="0" destOrd="0" parTransId="{CCEC476C-3D27-49E0-B67A-B6B6F8BE8EEB}" sibTransId="{9922184A-22E1-4B8A-BDBC-A9FA49997DF0}"/>
    <dgm:cxn modelId="{1C777948-2ECD-4160-98CD-30AC7A111DA8}" type="presOf" srcId="{6CEC0DF0-1A92-487E-BC06-745F038E3DFB}" destId="{A4690D3B-4BBE-4782-AFE4-29E9C6804041}" srcOrd="0" destOrd="0" presId="urn:microsoft.com/office/officeart/2018/5/layout/IconCircleLabelList"/>
    <dgm:cxn modelId="{2309BDB7-BBC7-4AA2-9E58-B4960C80851D}" srcId="{16D98910-B65E-4B23-A57C-21FA454911FE}" destId="{46365890-AC87-4D70-B938-8CDA40482D7C}" srcOrd="1" destOrd="0" parTransId="{37F19715-39CC-42C2-AB3A-B37C52A19DE7}" sibTransId="{E7C66000-C3B4-4BB0-9BC6-62294946BDD6}"/>
    <dgm:cxn modelId="{C6A6B6C7-984A-47E0-8E23-CC1B1C091B0A}" type="presOf" srcId="{16D98910-B65E-4B23-A57C-21FA454911FE}" destId="{624A5B1F-6CB0-4CD6-AE40-6DEBEA375E04}" srcOrd="0" destOrd="0" presId="urn:microsoft.com/office/officeart/2018/5/layout/IconCircleLabelList"/>
    <dgm:cxn modelId="{F3A3E0CB-A79B-4A35-866B-377E59F71846}" type="presOf" srcId="{46365890-AC87-4D70-B938-8CDA40482D7C}" destId="{04070623-7829-4F66-A15C-252D8A95A695}" srcOrd="0" destOrd="0" presId="urn:microsoft.com/office/officeart/2018/5/layout/IconCircleLabelList"/>
    <dgm:cxn modelId="{0B89CB8C-987C-44DE-B904-A5909A9A5290}" type="presParOf" srcId="{624A5B1F-6CB0-4CD6-AE40-6DEBEA375E04}" destId="{DA626B94-DFF3-4B69-BB7F-8A1F4FA1ED99}" srcOrd="0" destOrd="0" presId="urn:microsoft.com/office/officeart/2018/5/layout/IconCircleLabelList"/>
    <dgm:cxn modelId="{400D0B88-47D4-48C7-AC3C-AD2D1726269D}" type="presParOf" srcId="{DA626B94-DFF3-4B69-BB7F-8A1F4FA1ED99}" destId="{0A31A15F-0D09-4797-8DA8-0048130F8E7A}" srcOrd="0" destOrd="0" presId="urn:microsoft.com/office/officeart/2018/5/layout/IconCircleLabelList"/>
    <dgm:cxn modelId="{FFE5529B-7119-4F2D-B666-16376876F8D9}" type="presParOf" srcId="{DA626B94-DFF3-4B69-BB7F-8A1F4FA1ED99}" destId="{3149CCBC-F76D-4EFB-A96F-11E99A44982C}" srcOrd="1" destOrd="0" presId="urn:microsoft.com/office/officeart/2018/5/layout/IconCircleLabelList"/>
    <dgm:cxn modelId="{49572811-D86E-47D7-932A-22CDAB26ACE0}" type="presParOf" srcId="{DA626B94-DFF3-4B69-BB7F-8A1F4FA1ED99}" destId="{CC63669F-A8CC-439D-B8B7-30BDC3CC5389}" srcOrd="2" destOrd="0" presId="urn:microsoft.com/office/officeart/2018/5/layout/IconCircleLabelList"/>
    <dgm:cxn modelId="{D6C94506-E5AB-464A-9733-9287C1E12A41}" type="presParOf" srcId="{DA626B94-DFF3-4B69-BB7F-8A1F4FA1ED99}" destId="{A4690D3B-4BBE-4782-AFE4-29E9C6804041}" srcOrd="3" destOrd="0" presId="urn:microsoft.com/office/officeart/2018/5/layout/IconCircleLabelList"/>
    <dgm:cxn modelId="{2BD0AC78-73D9-449E-AF1C-5ABBDD507003}" type="presParOf" srcId="{624A5B1F-6CB0-4CD6-AE40-6DEBEA375E04}" destId="{39ED3884-A834-4C96-8EED-C4F207A30584}" srcOrd="1" destOrd="0" presId="urn:microsoft.com/office/officeart/2018/5/layout/IconCircleLabelList"/>
    <dgm:cxn modelId="{2C7308D7-758F-4729-A299-9F3AC2FA936D}" type="presParOf" srcId="{624A5B1F-6CB0-4CD6-AE40-6DEBEA375E04}" destId="{F56DF55B-5745-435E-B781-9BE018D826B0}" srcOrd="2" destOrd="0" presId="urn:microsoft.com/office/officeart/2018/5/layout/IconCircleLabelList"/>
    <dgm:cxn modelId="{7988FEAC-35CF-4110-BF3F-992F7060B6CB}" type="presParOf" srcId="{F56DF55B-5745-435E-B781-9BE018D826B0}" destId="{7E1A59DD-743F-4FBF-8401-A11467D85CAA}" srcOrd="0" destOrd="0" presId="urn:microsoft.com/office/officeart/2018/5/layout/IconCircleLabelList"/>
    <dgm:cxn modelId="{6E8441DA-96E5-4EC6-A8EB-0DF3D5F80CBC}" type="presParOf" srcId="{F56DF55B-5745-435E-B781-9BE018D826B0}" destId="{D8DBD72E-3D3E-4770-9844-D651B424853D}" srcOrd="1" destOrd="0" presId="urn:microsoft.com/office/officeart/2018/5/layout/IconCircleLabelList"/>
    <dgm:cxn modelId="{30A20AB0-1A4A-47C5-948E-1DE39FB54401}" type="presParOf" srcId="{F56DF55B-5745-435E-B781-9BE018D826B0}" destId="{76CFA89E-0A33-49CF-ABC5-AE5B187E8065}" srcOrd="2" destOrd="0" presId="urn:microsoft.com/office/officeart/2018/5/layout/IconCircleLabelList"/>
    <dgm:cxn modelId="{CA94614B-C4DC-4711-9B5F-F1A36DCB6B93}" type="presParOf" srcId="{F56DF55B-5745-435E-B781-9BE018D826B0}" destId="{04070623-7829-4F66-A15C-252D8A95A69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8E434-AD00-42AD-BF93-39561CE84716}">
      <dsp:nvSpPr>
        <dsp:cNvPr id="0" name=""/>
        <dsp:cNvSpPr/>
      </dsp:nvSpPr>
      <dsp:spPr>
        <a:xfrm>
          <a:off x="1020487" y="577062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80F65F-1FB2-4358-BF92-03C7431D5952}">
      <dsp:nvSpPr>
        <dsp:cNvPr id="0" name=""/>
        <dsp:cNvSpPr/>
      </dsp:nvSpPr>
      <dsp:spPr>
        <a:xfrm>
          <a:off x="393" y="181310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000" kern="1200" err="1"/>
            <a:t>Quién</a:t>
          </a:r>
          <a:endParaRPr lang="en-GB" sz="3000" kern="1200"/>
        </a:p>
      </dsp:txBody>
      <dsp:txXfrm>
        <a:off x="393" y="1813104"/>
        <a:ext cx="3138750" cy="470812"/>
      </dsp:txXfrm>
    </dsp:sp>
    <dsp:sp modelId="{62D5FA51-80DF-44F0-8D07-8F7033ADC75E}">
      <dsp:nvSpPr>
        <dsp:cNvPr id="0" name=""/>
        <dsp:cNvSpPr/>
      </dsp:nvSpPr>
      <dsp:spPr>
        <a:xfrm>
          <a:off x="393" y="2347861"/>
          <a:ext cx="3138750" cy="1426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Público </a:t>
          </a:r>
          <a:r>
            <a:rPr lang="en-GB" sz="1700" kern="1200" err="1"/>
            <a:t>potencial</a:t>
          </a:r>
          <a:r>
            <a:rPr lang="en-GB" sz="1700" kern="1200"/>
            <a:t>: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>
              <a:latin typeface="Aptos Display" panose="020F0302020204030204"/>
            </a:rPr>
            <a:t>Padres </a:t>
          </a:r>
          <a:r>
            <a:rPr lang="en-GB" sz="1700" kern="1200"/>
            <a:t>alumnos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>
              <a:latin typeface="Aptos Display" panose="020F0302020204030204"/>
            </a:rPr>
            <a:t>Participantes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err="1">
              <a:latin typeface="Aptos Display" panose="020F0302020204030204"/>
            </a:rPr>
            <a:t>Otros</a:t>
          </a:r>
          <a:r>
            <a:rPr lang="en-GB" sz="1700" kern="1200"/>
            <a:t> </a:t>
          </a:r>
          <a:r>
            <a:rPr lang="en-GB" sz="1700" kern="1200" err="1"/>
            <a:t>profesores</a:t>
          </a:r>
          <a:r>
            <a:rPr lang="en-GB" sz="1700" kern="1200"/>
            <a:t>    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err="1"/>
            <a:t>Comité</a:t>
          </a:r>
          <a:r>
            <a:rPr lang="en-GB" sz="1700" kern="1200"/>
            <a:t> </a:t>
          </a:r>
          <a:r>
            <a:rPr lang="en-GB" sz="1700" kern="1200" err="1"/>
            <a:t>presupuestario</a:t>
          </a:r>
          <a:endParaRPr lang="en-US" sz="1700" kern="1200" err="1"/>
        </a:p>
      </dsp:txBody>
      <dsp:txXfrm>
        <a:off x="393" y="2347861"/>
        <a:ext cx="3138750" cy="1426414"/>
      </dsp:txXfrm>
    </dsp:sp>
    <dsp:sp modelId="{90DC53AC-E71A-406C-B17F-3B2247DC57F1}">
      <dsp:nvSpPr>
        <dsp:cNvPr id="0" name=""/>
        <dsp:cNvSpPr/>
      </dsp:nvSpPr>
      <dsp:spPr>
        <a:xfrm>
          <a:off x="4708518" y="577062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7C1193-879C-41DB-9E95-596127D05CCC}">
      <dsp:nvSpPr>
        <dsp:cNvPr id="0" name=""/>
        <dsp:cNvSpPr/>
      </dsp:nvSpPr>
      <dsp:spPr>
        <a:xfrm>
          <a:off x="3688425" y="181310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000" kern="1200" err="1"/>
            <a:t>Qué</a:t>
          </a:r>
          <a:endParaRPr lang="en-GB" sz="3000" kern="1200"/>
        </a:p>
      </dsp:txBody>
      <dsp:txXfrm>
        <a:off x="3688425" y="1813104"/>
        <a:ext cx="3138750" cy="470812"/>
      </dsp:txXfrm>
    </dsp:sp>
    <dsp:sp modelId="{56381D48-8688-484A-9C00-138BBB56B178}">
      <dsp:nvSpPr>
        <dsp:cNvPr id="0" name=""/>
        <dsp:cNvSpPr/>
      </dsp:nvSpPr>
      <dsp:spPr>
        <a:xfrm>
          <a:off x="3688425" y="2347861"/>
          <a:ext cx="3138750" cy="1426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err="1"/>
            <a:t>Demostrar</a:t>
          </a:r>
          <a:r>
            <a:rPr lang="en-GB" sz="1700" kern="1200"/>
            <a:t> </a:t>
          </a:r>
          <a:r>
            <a:rPr lang="en-GB" sz="1700" kern="1200" err="1">
              <a:latin typeface="Aptos Display" panose="020F0302020204030204"/>
            </a:rPr>
            <a:t>éxito</a:t>
          </a:r>
          <a:r>
            <a:rPr lang="en-GB" sz="1700" kern="1200"/>
            <a:t> del </a:t>
          </a:r>
          <a:r>
            <a:rPr lang="en-GB" sz="1700" kern="1200" err="1"/>
            <a:t>programa</a:t>
          </a:r>
          <a:r>
            <a:rPr lang="en-GB" sz="1700" kern="1200"/>
            <a:t> y </a:t>
          </a:r>
          <a:r>
            <a:rPr lang="en-GB" sz="1700" kern="1200" err="1"/>
            <a:t>pedir</a:t>
          </a:r>
          <a:r>
            <a:rPr lang="en-GB" sz="1700" kern="1200">
              <a:latin typeface="Aptos Display" panose="020F0302020204030204"/>
            </a:rPr>
            <a:t> </a:t>
          </a:r>
          <a:r>
            <a:rPr lang="en-GB" sz="1700" kern="1200" err="1"/>
            <a:t>cantidad</a:t>
          </a:r>
          <a:r>
            <a:rPr lang="en-GB" sz="1700" kern="1200"/>
            <a:t> </a:t>
          </a:r>
          <a:r>
            <a:rPr lang="en-GB" sz="1700" kern="1200" err="1"/>
            <a:t>específica</a:t>
          </a:r>
          <a:r>
            <a:rPr lang="en-GB" sz="1700" kern="1200"/>
            <a:t> de </a:t>
          </a:r>
          <a:r>
            <a:rPr lang="en-GB" sz="1700" kern="1200" err="1"/>
            <a:t>fondos</a:t>
          </a:r>
          <a:r>
            <a:rPr lang="en-GB" sz="1700" kern="1200"/>
            <a:t> para </a:t>
          </a:r>
          <a:r>
            <a:rPr lang="en-GB" sz="1700" kern="1200" err="1"/>
            <a:t>seguir</a:t>
          </a:r>
          <a:r>
            <a:rPr lang="en-GB" sz="1700" kern="1200"/>
            <a:t> </a:t>
          </a:r>
          <a:r>
            <a:rPr lang="en-GB" sz="1700" kern="1200" err="1"/>
            <a:t>ofreciéndolo</a:t>
          </a:r>
          <a:endParaRPr lang="en-US" sz="1700" kern="1200" err="1"/>
        </a:p>
      </dsp:txBody>
      <dsp:txXfrm>
        <a:off x="3688425" y="2347861"/>
        <a:ext cx="3138750" cy="1426414"/>
      </dsp:txXfrm>
    </dsp:sp>
    <dsp:sp modelId="{B553122D-D528-4867-B376-BF53F89073C0}">
      <dsp:nvSpPr>
        <dsp:cNvPr id="0" name=""/>
        <dsp:cNvSpPr/>
      </dsp:nvSpPr>
      <dsp:spPr>
        <a:xfrm>
          <a:off x="8396550" y="577062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40BBE-A5B9-4728-B1F4-539B839CF23D}">
      <dsp:nvSpPr>
        <dsp:cNvPr id="0" name=""/>
        <dsp:cNvSpPr/>
      </dsp:nvSpPr>
      <dsp:spPr>
        <a:xfrm>
          <a:off x="7376456" y="181310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000" kern="1200" err="1"/>
            <a:t>Cómo</a:t>
          </a:r>
          <a:endParaRPr lang="en-GB" sz="3000" kern="1200"/>
        </a:p>
      </dsp:txBody>
      <dsp:txXfrm>
        <a:off x="7376456" y="1813104"/>
        <a:ext cx="3138750" cy="470812"/>
      </dsp:txXfrm>
    </dsp:sp>
    <dsp:sp modelId="{C7956B70-7AFE-44F9-95FA-4DBD99720FE8}">
      <dsp:nvSpPr>
        <dsp:cNvPr id="0" name=""/>
        <dsp:cNvSpPr/>
      </dsp:nvSpPr>
      <dsp:spPr>
        <a:xfrm>
          <a:off x="7376456" y="2347861"/>
          <a:ext cx="3138750" cy="1426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Mostrar </a:t>
          </a:r>
          <a:r>
            <a:rPr lang="en-GB" sz="1700" b="1" kern="1200"/>
            <a:t>ENCUESTA</a:t>
          </a:r>
          <a:endParaRPr lang="en-US" sz="1700" kern="1200"/>
        </a:p>
      </dsp:txBody>
      <dsp:txXfrm>
        <a:off x="7376456" y="2347861"/>
        <a:ext cx="3138750" cy="14264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59F1D-B573-480E-8F5A-9C27292463E3}">
      <dsp:nvSpPr>
        <dsp:cNvPr id="0" name=""/>
        <dsp:cNvSpPr/>
      </dsp:nvSpPr>
      <dsp:spPr>
        <a:xfrm>
          <a:off x="2828020" y="592706"/>
          <a:ext cx="4582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8279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44938" y="635982"/>
        <a:ext cx="24443" cy="4888"/>
      </dsp:txXfrm>
    </dsp:sp>
    <dsp:sp modelId="{6E0DE39F-9D3F-4618-87BA-7D3BE332FD0E}">
      <dsp:nvSpPr>
        <dsp:cNvPr id="0" name=""/>
        <dsp:cNvSpPr/>
      </dsp:nvSpPr>
      <dsp:spPr>
        <a:xfrm>
          <a:off x="704257" y="757"/>
          <a:ext cx="2125562" cy="12753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4154" tIns="109328" rIns="104154" bIns="109328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Los </a:t>
          </a:r>
          <a:r>
            <a:rPr lang="en-GB" sz="1300" kern="1200" err="1"/>
            <a:t>niños</a:t>
          </a:r>
          <a:r>
            <a:rPr lang="en-GB" sz="1300" kern="1200"/>
            <a:t> </a:t>
          </a:r>
          <a:r>
            <a:rPr lang="en-GB" sz="1300" kern="1200" err="1"/>
            <a:t>tienen</a:t>
          </a:r>
          <a:r>
            <a:rPr lang="en-GB" sz="1300" kern="1200"/>
            <a:t> malas </a:t>
          </a:r>
          <a:r>
            <a:rPr lang="en-GB" sz="1300" kern="1200" err="1"/>
            <a:t>actitudes</a:t>
          </a:r>
          <a:r>
            <a:rPr lang="en-GB" sz="1300" kern="1200">
              <a:latin typeface="Aptos Display" panose="020F0302020204030204"/>
            </a:rPr>
            <a:t> </a:t>
          </a:r>
          <a:r>
            <a:rPr lang="en-GB" sz="1300" kern="1200" err="1">
              <a:latin typeface="Aptos Display" panose="020F0302020204030204"/>
            </a:rPr>
            <a:t>acerca</a:t>
          </a:r>
          <a:r>
            <a:rPr lang="en-GB" sz="1300" kern="1200">
              <a:latin typeface="Aptos Display" panose="020F0302020204030204"/>
            </a:rPr>
            <a:t> de la Ciencia</a:t>
          </a:r>
          <a:endParaRPr lang="en-US" sz="1300" kern="1200"/>
        </a:p>
      </dsp:txBody>
      <dsp:txXfrm>
        <a:off x="704257" y="757"/>
        <a:ext cx="2125562" cy="1275337"/>
      </dsp:txXfrm>
    </dsp:sp>
    <dsp:sp modelId="{03BE5794-41B0-413B-A906-119A8DF4E5C2}">
      <dsp:nvSpPr>
        <dsp:cNvPr id="0" name=""/>
        <dsp:cNvSpPr/>
      </dsp:nvSpPr>
      <dsp:spPr>
        <a:xfrm>
          <a:off x="1767039" y="1274295"/>
          <a:ext cx="2614442" cy="458279"/>
        </a:xfrm>
        <a:custGeom>
          <a:avLst/>
          <a:gdLst/>
          <a:ahLst/>
          <a:cxnLst/>
          <a:rect l="0" t="0" r="0" b="0"/>
          <a:pathLst>
            <a:path>
              <a:moveTo>
                <a:pt x="2614442" y="0"/>
              </a:moveTo>
              <a:lnTo>
                <a:pt x="2614442" y="246239"/>
              </a:lnTo>
              <a:lnTo>
                <a:pt x="0" y="246239"/>
              </a:lnTo>
              <a:lnTo>
                <a:pt x="0" y="45827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7766" y="1500990"/>
        <a:ext cx="132987" cy="4888"/>
      </dsp:txXfrm>
    </dsp:sp>
    <dsp:sp modelId="{8B6513E0-7420-4C23-A89F-A0B11B6EBE1C}">
      <dsp:nvSpPr>
        <dsp:cNvPr id="0" name=""/>
        <dsp:cNvSpPr/>
      </dsp:nvSpPr>
      <dsp:spPr>
        <a:xfrm>
          <a:off x="3318700" y="757"/>
          <a:ext cx="2125562" cy="12753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4154" tIns="109328" rIns="104154" bIns="109328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err="1"/>
            <a:t>Demostrar</a:t>
          </a:r>
          <a:r>
            <a:rPr lang="en-GB" sz="1300" kern="1200"/>
            <a:t> </a:t>
          </a:r>
          <a:r>
            <a:rPr lang="en-GB" sz="1300" kern="1200" err="1"/>
            <a:t>el</a:t>
          </a:r>
          <a:r>
            <a:rPr lang="en-GB" sz="1300" kern="1200"/>
            <a:t> </a:t>
          </a:r>
          <a:r>
            <a:rPr lang="en-GB" sz="1300" kern="1200" err="1"/>
            <a:t>problema</a:t>
          </a:r>
          <a:r>
            <a:rPr lang="en-GB" sz="1300" kern="1200"/>
            <a:t>: </a:t>
          </a:r>
          <a:r>
            <a:rPr lang="en-GB" sz="1300" kern="1200" err="1"/>
            <a:t>mostrar</a:t>
          </a:r>
          <a:r>
            <a:rPr lang="en-GB" sz="1300" kern="1200"/>
            <a:t> las </a:t>
          </a:r>
          <a:r>
            <a:rPr lang="en-GB" sz="1300" kern="1200" err="1"/>
            <a:t>calificaciones</a:t>
          </a:r>
          <a:r>
            <a:rPr lang="en-GB" sz="1300" kern="1200"/>
            <a:t> de las </a:t>
          </a:r>
          <a:r>
            <a:rPr lang="en-GB" sz="1300" kern="1200" err="1"/>
            <a:t>tareas</a:t>
          </a:r>
          <a:r>
            <a:rPr lang="en-GB" sz="1300" kern="1200"/>
            <a:t> de </a:t>
          </a:r>
          <a:r>
            <a:rPr lang="en-GB" sz="1300" kern="1200" err="1"/>
            <a:t>los</a:t>
          </a:r>
          <a:r>
            <a:rPr lang="en-GB" sz="1300" kern="1200"/>
            <a:t> </a:t>
          </a:r>
          <a:r>
            <a:rPr lang="en-GB" sz="1300" kern="1200" err="1"/>
            <a:t>alumnos</a:t>
          </a:r>
          <a:r>
            <a:rPr lang="en-GB" sz="1300" kern="1200"/>
            <a:t> a lo largo del </a:t>
          </a:r>
          <a:r>
            <a:rPr lang="en-GB" sz="1300" kern="1200" err="1"/>
            <a:t>añoudes</a:t>
          </a:r>
          <a:r>
            <a:rPr lang="en-GB" sz="1300" kern="1200"/>
            <a:t> </a:t>
          </a:r>
          <a:r>
            <a:rPr lang="en-GB" sz="1300" kern="1200" err="1"/>
            <a:t>sobre</a:t>
          </a:r>
          <a:r>
            <a:rPr lang="en-GB" sz="1300" kern="1200"/>
            <a:t> l </a:t>
          </a:r>
          <a:r>
            <a:rPr lang="en-GB" sz="1300" kern="1200" err="1"/>
            <a:t>aciencia</a:t>
          </a:r>
          <a:r>
            <a:rPr lang="en-GB" sz="1300" kern="1200"/>
            <a:t>.</a:t>
          </a:r>
          <a:endParaRPr lang="en-US" sz="1300" kern="1200"/>
        </a:p>
      </dsp:txBody>
      <dsp:txXfrm>
        <a:off x="3318700" y="757"/>
        <a:ext cx="2125562" cy="1275337"/>
      </dsp:txXfrm>
    </dsp:sp>
    <dsp:sp modelId="{1692A791-13C3-4FBA-8C35-2D11F5C2FCA1}">
      <dsp:nvSpPr>
        <dsp:cNvPr id="0" name=""/>
        <dsp:cNvSpPr/>
      </dsp:nvSpPr>
      <dsp:spPr>
        <a:xfrm>
          <a:off x="2828020" y="2356923"/>
          <a:ext cx="4582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8279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44938" y="2400199"/>
        <a:ext cx="24443" cy="4888"/>
      </dsp:txXfrm>
    </dsp:sp>
    <dsp:sp modelId="{7D8908E9-04FC-4ACC-BBFB-FC7D4B43ADCC}">
      <dsp:nvSpPr>
        <dsp:cNvPr id="0" name=""/>
        <dsp:cNvSpPr/>
      </dsp:nvSpPr>
      <dsp:spPr>
        <a:xfrm>
          <a:off x="704257" y="1764975"/>
          <a:ext cx="2125562" cy="12753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4154" tIns="109328" rIns="104154" bIns="109328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Ideas para </a:t>
          </a:r>
          <a:r>
            <a:rPr lang="en-GB" sz="1300" kern="1200" err="1"/>
            <a:t>superar</a:t>
          </a:r>
          <a:r>
            <a:rPr lang="en-GB" sz="1300" kern="1200"/>
            <a:t> </a:t>
          </a:r>
          <a:r>
            <a:rPr lang="en-GB" sz="1300" kern="1200" err="1"/>
            <a:t>el</a:t>
          </a:r>
          <a:r>
            <a:rPr lang="en-GB" sz="1300" kern="1200"/>
            <a:t> </a:t>
          </a:r>
          <a:r>
            <a:rPr lang="en-GB" sz="1300" kern="1200" err="1"/>
            <a:t>problema</a:t>
          </a:r>
          <a:r>
            <a:rPr lang="en-GB" sz="1300" kern="1200"/>
            <a:t>, </a:t>
          </a:r>
          <a:r>
            <a:rPr lang="en-GB" sz="1300" kern="1200" err="1"/>
            <a:t>incluido</a:t>
          </a:r>
          <a:r>
            <a:rPr lang="en-GB" sz="1300" kern="1200"/>
            <a:t> un </a:t>
          </a:r>
          <a:r>
            <a:rPr lang="en-GB" sz="1300" kern="1200" err="1"/>
            <a:t>programa</a:t>
          </a:r>
          <a:r>
            <a:rPr lang="en-GB" sz="1300" kern="1200"/>
            <a:t> </a:t>
          </a:r>
          <a:r>
            <a:rPr lang="en-GB" sz="1300" kern="1200" err="1"/>
            <a:t>piloto</a:t>
          </a:r>
          <a:endParaRPr lang="en-US" sz="1300" kern="1200" err="1"/>
        </a:p>
      </dsp:txBody>
      <dsp:txXfrm>
        <a:off x="704257" y="1764975"/>
        <a:ext cx="2125562" cy="1275337"/>
      </dsp:txXfrm>
    </dsp:sp>
    <dsp:sp modelId="{F10D8535-AB4A-4A6C-BF50-3FD52E517A27}">
      <dsp:nvSpPr>
        <dsp:cNvPr id="0" name=""/>
        <dsp:cNvSpPr/>
      </dsp:nvSpPr>
      <dsp:spPr>
        <a:xfrm>
          <a:off x="1767039" y="3038512"/>
          <a:ext cx="2614442" cy="458279"/>
        </a:xfrm>
        <a:custGeom>
          <a:avLst/>
          <a:gdLst/>
          <a:ahLst/>
          <a:cxnLst/>
          <a:rect l="0" t="0" r="0" b="0"/>
          <a:pathLst>
            <a:path>
              <a:moveTo>
                <a:pt x="2614442" y="0"/>
              </a:moveTo>
              <a:lnTo>
                <a:pt x="2614442" y="246239"/>
              </a:lnTo>
              <a:lnTo>
                <a:pt x="0" y="246239"/>
              </a:lnTo>
              <a:lnTo>
                <a:pt x="0" y="45827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7766" y="3265208"/>
        <a:ext cx="132987" cy="4888"/>
      </dsp:txXfrm>
    </dsp:sp>
    <dsp:sp modelId="{BCC90F7B-76EF-4418-AA23-ED5B231CBC06}">
      <dsp:nvSpPr>
        <dsp:cNvPr id="0" name=""/>
        <dsp:cNvSpPr/>
      </dsp:nvSpPr>
      <dsp:spPr>
        <a:xfrm>
          <a:off x="3318700" y="1764975"/>
          <a:ext cx="2125562" cy="12753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4154" tIns="109328" rIns="104154" bIns="109328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err="1"/>
            <a:t>Describir</a:t>
          </a:r>
          <a:r>
            <a:rPr lang="en-GB" sz="1300" kern="1200"/>
            <a:t> </a:t>
          </a:r>
          <a:r>
            <a:rPr lang="en-GB" sz="1300" kern="1200" err="1"/>
            <a:t>el</a:t>
          </a:r>
          <a:r>
            <a:rPr lang="en-GB" sz="1300" kern="1200"/>
            <a:t> </a:t>
          </a:r>
          <a:r>
            <a:rPr lang="en-GB" sz="1300" kern="1200" err="1"/>
            <a:t>programa</a:t>
          </a:r>
          <a:r>
            <a:rPr lang="en-GB" sz="1300" kern="1200"/>
            <a:t> </a:t>
          </a:r>
          <a:r>
            <a:rPr lang="en-GB" sz="1300" kern="1200" err="1"/>
            <a:t>piloto</a:t>
          </a:r>
          <a:endParaRPr lang="en-US" sz="1300" kern="1200" err="1"/>
        </a:p>
      </dsp:txBody>
      <dsp:txXfrm>
        <a:off x="3318700" y="1764975"/>
        <a:ext cx="2125562" cy="1275337"/>
      </dsp:txXfrm>
    </dsp:sp>
    <dsp:sp modelId="{640079ED-4DDC-44D8-8FBD-EBFBCD01A980}">
      <dsp:nvSpPr>
        <dsp:cNvPr id="0" name=""/>
        <dsp:cNvSpPr/>
      </dsp:nvSpPr>
      <dsp:spPr>
        <a:xfrm>
          <a:off x="2828020" y="4121141"/>
          <a:ext cx="4582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8279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44938" y="4164416"/>
        <a:ext cx="24443" cy="4888"/>
      </dsp:txXfrm>
    </dsp:sp>
    <dsp:sp modelId="{4C6890E3-6FC4-425B-851F-1626866B4EE9}">
      <dsp:nvSpPr>
        <dsp:cNvPr id="0" name=""/>
        <dsp:cNvSpPr/>
      </dsp:nvSpPr>
      <dsp:spPr>
        <a:xfrm>
          <a:off x="704257" y="3529192"/>
          <a:ext cx="2125562" cy="12753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4154" tIns="109328" rIns="104154" bIns="109328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err="1"/>
            <a:t>Mostrar</a:t>
          </a:r>
          <a:r>
            <a:rPr lang="en-GB" sz="1300" kern="1200"/>
            <a:t> </a:t>
          </a:r>
          <a:r>
            <a:rPr lang="en-GB" sz="1300" kern="1200" err="1"/>
            <a:t>el</a:t>
          </a:r>
          <a:r>
            <a:rPr lang="en-GB" sz="1300" kern="1200"/>
            <a:t> antes y </a:t>
          </a:r>
          <a:r>
            <a:rPr lang="en-GB" sz="1300" kern="1200" err="1"/>
            <a:t>el</a:t>
          </a:r>
          <a:r>
            <a:rPr lang="en-GB" sz="1300" kern="1200"/>
            <a:t> </a:t>
          </a:r>
          <a:r>
            <a:rPr lang="en-GB" sz="1300" kern="1200" err="1"/>
            <a:t>después</a:t>
          </a:r>
          <a:r>
            <a:rPr lang="en-GB" sz="1300" kern="1200"/>
            <a:t> de </a:t>
          </a:r>
          <a:r>
            <a:rPr lang="en-GB" sz="1300" kern="1200" err="1"/>
            <a:t>los</a:t>
          </a:r>
          <a:r>
            <a:rPr lang="en-GB" sz="1300" kern="1200"/>
            <a:t> </a:t>
          </a:r>
          <a:r>
            <a:rPr lang="en-GB" sz="1300" kern="1200" err="1"/>
            <a:t>datos</a:t>
          </a:r>
          <a:r>
            <a:rPr lang="en-GB" sz="1300" kern="1200"/>
            <a:t> de las </a:t>
          </a:r>
          <a:r>
            <a:rPr lang="en-GB" sz="1300" kern="1200" err="1"/>
            <a:t>encuestas</a:t>
          </a:r>
          <a:r>
            <a:rPr lang="en-GB" sz="1300" kern="1200"/>
            <a:t>.</a:t>
          </a:r>
          <a:endParaRPr lang="en-US" sz="1300" kern="1200"/>
        </a:p>
      </dsp:txBody>
      <dsp:txXfrm>
        <a:off x="704257" y="3529192"/>
        <a:ext cx="2125562" cy="1275337"/>
      </dsp:txXfrm>
    </dsp:sp>
    <dsp:sp modelId="{44AACF8A-4A48-418B-A4D2-E70FB9546888}">
      <dsp:nvSpPr>
        <dsp:cNvPr id="0" name=""/>
        <dsp:cNvSpPr/>
      </dsp:nvSpPr>
      <dsp:spPr>
        <a:xfrm>
          <a:off x="3318700" y="3529192"/>
          <a:ext cx="2125562" cy="12753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4154" tIns="109328" rIns="104154" bIns="109328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err="1"/>
            <a:t>Recomendación</a:t>
          </a:r>
          <a:r>
            <a:rPr lang="en-GB" sz="1300" kern="1200"/>
            <a:t>: </a:t>
          </a:r>
          <a:r>
            <a:rPr lang="en-GB" sz="1300" kern="1200" err="1"/>
            <a:t>el</a:t>
          </a:r>
          <a:r>
            <a:rPr lang="en-GB" sz="1300" kern="1200"/>
            <a:t> </a:t>
          </a:r>
          <a:r>
            <a:rPr lang="en-GB" sz="1300" kern="1200" err="1"/>
            <a:t>piloto</a:t>
          </a:r>
          <a:r>
            <a:rPr lang="en-GB" sz="1300" kern="1200"/>
            <a:t> </a:t>
          </a:r>
          <a:r>
            <a:rPr lang="en-GB" sz="1300" kern="1200" err="1"/>
            <a:t>fue</a:t>
          </a:r>
          <a:r>
            <a:rPr lang="en-GB" sz="1300" kern="1200"/>
            <a:t> un </a:t>
          </a:r>
          <a:r>
            <a:rPr lang="en-GB" sz="1300" kern="1200" err="1"/>
            <a:t>éxito</a:t>
          </a:r>
          <a:r>
            <a:rPr lang="en-GB" sz="1300" kern="1200"/>
            <a:t>. </a:t>
          </a:r>
          <a:r>
            <a:rPr lang="en-GB" sz="1300" kern="1200" err="1"/>
            <a:t>Ampliemosló</a:t>
          </a:r>
          <a:r>
            <a:rPr lang="en-GB" sz="1300" kern="1200"/>
            <a:t>.</a:t>
          </a:r>
          <a:r>
            <a:rPr lang="en-GB" sz="1300" kern="1200">
              <a:latin typeface="Aptos Display" panose="020F0302020204030204"/>
            </a:rPr>
            <a:t> &gt;&gt; Gran Idea</a:t>
          </a:r>
          <a:endParaRPr lang="en-US" sz="1300" kern="1200"/>
        </a:p>
      </dsp:txBody>
      <dsp:txXfrm>
        <a:off x="3318700" y="3529192"/>
        <a:ext cx="2125562" cy="1275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1A15F-0D09-4797-8DA8-0048130F8E7A}">
      <dsp:nvSpPr>
        <dsp:cNvPr id="0" name=""/>
        <dsp:cNvSpPr/>
      </dsp:nvSpPr>
      <dsp:spPr>
        <a:xfrm>
          <a:off x="407056" y="411887"/>
          <a:ext cx="1235250" cy="1235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9CCBC-F76D-4EFB-A96F-11E99A44982C}">
      <dsp:nvSpPr>
        <dsp:cNvPr id="0" name=""/>
        <dsp:cNvSpPr/>
      </dsp:nvSpPr>
      <dsp:spPr>
        <a:xfrm>
          <a:off x="670306" y="675137"/>
          <a:ext cx="708750" cy="708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90D3B-4BBE-4782-AFE4-29E9C6804041}">
      <dsp:nvSpPr>
        <dsp:cNvPr id="0" name=""/>
        <dsp:cNvSpPr/>
      </dsp:nvSpPr>
      <dsp:spPr>
        <a:xfrm>
          <a:off x="12181" y="2031887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Ayuda a reducir el esfuerzo </a:t>
          </a:r>
          <a:endParaRPr lang="en-US" sz="1500" kern="1200"/>
        </a:p>
      </dsp:txBody>
      <dsp:txXfrm>
        <a:off x="12181" y="2031887"/>
        <a:ext cx="2025000" cy="720000"/>
      </dsp:txXfrm>
    </dsp:sp>
    <dsp:sp modelId="{7E1A59DD-743F-4FBF-8401-A11467D85CAA}">
      <dsp:nvSpPr>
        <dsp:cNvPr id="0" name=""/>
        <dsp:cNvSpPr/>
      </dsp:nvSpPr>
      <dsp:spPr>
        <a:xfrm>
          <a:off x="2786432" y="411887"/>
          <a:ext cx="1235250" cy="1235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DBD72E-3D3E-4770-9844-D651B424853D}">
      <dsp:nvSpPr>
        <dsp:cNvPr id="0" name=""/>
        <dsp:cNvSpPr/>
      </dsp:nvSpPr>
      <dsp:spPr>
        <a:xfrm>
          <a:off x="3049682" y="675137"/>
          <a:ext cx="708750" cy="708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070623-7829-4F66-A15C-252D8A95A695}">
      <dsp:nvSpPr>
        <dsp:cNvPr id="0" name=""/>
        <dsp:cNvSpPr/>
      </dsp:nvSpPr>
      <dsp:spPr>
        <a:xfrm>
          <a:off x="2391557" y="2031887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Ayuda a que la Comunicación cumpla su objetivo</a:t>
          </a:r>
          <a:endParaRPr lang="en-US" sz="1500" kern="1200"/>
        </a:p>
      </dsp:txBody>
      <dsp:txXfrm>
        <a:off x="2391557" y="2031887"/>
        <a:ext cx="202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31/05/2024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holding a book in front of a group of people&#10;&#10;Description automatically generated">
            <a:extLst>
              <a:ext uri="{FF2B5EF4-FFF2-40B4-BE49-F238E27FC236}">
                <a16:creationId xmlns:a16="http://schemas.microsoft.com/office/drawing/2014/main" id="{47719441-4578-039D-A9A7-F25412B8A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738" r="-2" b="1490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DF5239-AFD0-4E81-22E7-4A5857D93601}"/>
              </a:ext>
            </a:extLst>
          </p:cNvPr>
          <p:cNvSpPr txBox="1"/>
          <p:nvPr/>
        </p:nvSpPr>
        <p:spPr>
          <a:xfrm>
            <a:off x="356558" y="5064281"/>
            <a:ext cx="7573705" cy="163121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/>
              <a:t>STORYTELLING CON DATOS</a:t>
            </a:r>
            <a:endParaRPr lang="en-US" sz="4400" b="1"/>
          </a:p>
          <a:p>
            <a:r>
              <a:rPr lang="en-GB" sz="2800"/>
              <a:t>Juan Domingo </a:t>
            </a:r>
            <a:r>
              <a:rPr lang="en-GB" sz="2800" err="1"/>
              <a:t>Ortín</a:t>
            </a:r>
            <a:endParaRPr lang="en-GB" sz="2800"/>
          </a:p>
          <a:p>
            <a:r>
              <a:rPr lang="en-GB" sz="2800"/>
              <a:t>29 de Mayo de 2024</a:t>
            </a:r>
          </a:p>
        </p:txBody>
      </p:sp>
    </p:spTree>
    <p:extLst>
      <p:ext uri="{BB962C8B-B14F-4D97-AF65-F5344CB8AC3E}">
        <p14:creationId xmlns:p14="http://schemas.microsoft.com/office/powerpoint/2010/main" val="920289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6EEA6-42BF-6385-1D04-A295B247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9C5E6-E40A-36CF-82F9-5F0DB0DEE3B1}"/>
              </a:ext>
            </a:extLst>
          </p:cNvPr>
          <p:cNvSpPr>
            <a:spLocks/>
          </p:cNvSpPr>
          <p:nvPr/>
        </p:nvSpPr>
        <p:spPr>
          <a:xfrm>
            <a:off x="667172" y="2112579"/>
            <a:ext cx="4860059" cy="70745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defTabSz="777240"/>
            <a:r>
              <a:rPr lang="en-GB" sz="2800" b="1" kern="1200">
                <a:latin typeface="+mn-lt"/>
                <a:ea typeface="+mn-ea"/>
                <a:cs typeface="+mn-cs"/>
              </a:rPr>
              <a:t>Articular </a:t>
            </a:r>
            <a:r>
              <a:rPr lang="en-GB" sz="2800" b="1" kern="1200" err="1">
                <a:latin typeface="+mn-lt"/>
                <a:ea typeface="+mn-ea"/>
                <a:cs typeface="+mn-cs"/>
              </a:rPr>
              <a:t>el</a:t>
            </a:r>
            <a:r>
              <a:rPr lang="en-GB" sz="2800" b="1" kern="1200">
                <a:latin typeface="+mn-lt"/>
                <a:ea typeface="+mn-ea"/>
                <a:cs typeface="+mn-cs"/>
              </a:rPr>
              <a:t> 'QUIÉN' y </a:t>
            </a:r>
            <a:r>
              <a:rPr lang="en-GB" sz="2800" b="1" kern="1200" err="1">
                <a:latin typeface="+mn-lt"/>
                <a:ea typeface="+mn-ea"/>
                <a:cs typeface="+mn-cs"/>
              </a:rPr>
              <a:t>el</a:t>
            </a:r>
            <a:r>
              <a:rPr lang="en-GB" sz="2800" b="1" kern="1200">
                <a:latin typeface="+mn-lt"/>
                <a:ea typeface="+mn-ea"/>
                <a:cs typeface="+mn-cs"/>
              </a:rPr>
              <a:t> 'QUÉ</a:t>
            </a:r>
            <a:r>
              <a:rPr lang="en-GB" sz="2800" b="1"/>
              <a:t>'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2CA954F9-22D7-82E0-258E-0AD854CDCC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7490834"/>
              </p:ext>
            </p:extLst>
          </p:nvPr>
        </p:nvGraphicFramePr>
        <p:xfrm>
          <a:off x="1098492" y="2820032"/>
          <a:ext cx="4428739" cy="3163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7DC18E-4818-096C-97DD-08A0C486BB76}"/>
              </a:ext>
            </a:extLst>
          </p:cNvPr>
          <p:cNvSpPr>
            <a:spLocks/>
          </p:cNvSpPr>
          <p:nvPr/>
        </p:nvSpPr>
        <p:spPr>
          <a:xfrm>
            <a:off x="6287573" y="1997560"/>
            <a:ext cx="4450550" cy="70745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defTabSz="777240"/>
            <a:r>
              <a:rPr lang="en-GB" sz="2800" b="1" kern="1200" err="1">
                <a:latin typeface="+mn-lt"/>
                <a:ea typeface="+mn-ea"/>
                <a:cs typeface="+mn-cs"/>
              </a:rPr>
              <a:t>Pausa</a:t>
            </a:r>
            <a:r>
              <a:rPr lang="en-GB" sz="2800" b="1" kern="1200">
                <a:latin typeface="+mn-lt"/>
                <a:ea typeface="+mn-ea"/>
                <a:cs typeface="+mn-cs"/>
              </a:rPr>
              <a:t> antes de </a:t>
            </a:r>
            <a:r>
              <a:rPr lang="en-GB" sz="2800" b="1" kern="1200" err="1">
                <a:latin typeface="+mn-lt"/>
                <a:ea typeface="+mn-ea"/>
                <a:cs typeface="+mn-cs"/>
              </a:rPr>
              <a:t>crear</a:t>
            </a:r>
            <a:r>
              <a:rPr lang="en-GB" sz="2800" b="1" kern="1200">
                <a:latin typeface="+mn-lt"/>
                <a:ea typeface="+mn-ea"/>
                <a:cs typeface="+mn-cs"/>
              </a:rPr>
              <a:t> la </a:t>
            </a:r>
            <a:r>
              <a:rPr lang="en-GB" sz="2800" b="1" kern="1200" err="1">
                <a:latin typeface="+mn-lt"/>
                <a:ea typeface="+mn-ea"/>
                <a:cs typeface="+mn-cs"/>
              </a:rPr>
              <a:t>Comunicación</a:t>
            </a:r>
            <a:endParaRPr lang="en-GB" sz="2800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54F23A-6D07-35D2-8193-0C335D25A654}"/>
              </a:ext>
            </a:extLst>
          </p:cNvPr>
          <p:cNvSpPr>
            <a:spLocks/>
          </p:cNvSpPr>
          <p:nvPr/>
        </p:nvSpPr>
        <p:spPr>
          <a:xfrm>
            <a:off x="6287573" y="2978031"/>
            <a:ext cx="4450550" cy="3163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defTabSz="777240">
              <a:buFont typeface="Arial"/>
              <a:buChar char="•"/>
            </a:pPr>
            <a:r>
              <a:rPr lang="en-GB" sz="2000" kern="1200">
                <a:latin typeface="+mn-lt"/>
                <a:ea typeface="+mn-ea"/>
                <a:cs typeface="+mn-cs"/>
              </a:rPr>
              <a:t>Idéa </a:t>
            </a:r>
            <a:r>
              <a:rPr lang="en-GB" sz="2000" kern="1200" err="1">
                <a:latin typeface="+mn-lt"/>
                <a:ea typeface="+mn-ea"/>
                <a:cs typeface="+mn-cs"/>
              </a:rPr>
              <a:t>sólida</a:t>
            </a:r>
            <a:r>
              <a:rPr lang="en-GB" sz="2000" kern="1200">
                <a:latin typeface="+mn-lt"/>
                <a:ea typeface="+mn-ea"/>
                <a:cs typeface="+mn-cs"/>
              </a:rPr>
              <a:t> del 'QUÉ'</a:t>
            </a:r>
            <a:endParaRPr lang="en-US"/>
          </a:p>
          <a:p>
            <a:pPr marL="342900" indent="-342900" defTabSz="777240">
              <a:buFont typeface="Arial"/>
              <a:buChar char="•"/>
            </a:pPr>
            <a:r>
              <a:rPr lang="en-GB" sz="2000" kern="1200">
                <a:latin typeface="+mn-lt"/>
                <a:ea typeface="+mn-ea"/>
                <a:cs typeface="+mn-cs"/>
              </a:rPr>
              <a:t>Crear </a:t>
            </a:r>
            <a:r>
              <a:rPr lang="en-GB" sz="2000" kern="1200" err="1">
                <a:latin typeface="+mn-lt"/>
                <a:ea typeface="+mn-ea"/>
                <a:cs typeface="+mn-cs"/>
              </a:rPr>
              <a:t>Contenidos</a:t>
            </a:r>
            <a:r>
              <a:rPr lang="en-GB" sz="2000" kern="1200">
                <a:latin typeface="+mn-lt"/>
                <a:ea typeface="+mn-ea"/>
                <a:cs typeface="+mn-cs"/>
              </a:rPr>
              <a:t> </a:t>
            </a:r>
            <a:r>
              <a:rPr lang="en-GB" sz="2000" kern="1200" err="1">
                <a:latin typeface="+mn-lt"/>
                <a:ea typeface="+mn-ea"/>
                <a:cs typeface="+mn-cs"/>
              </a:rPr>
              <a:t>Eficaces</a:t>
            </a:r>
            <a:endParaRPr lang="en-GB" sz="2000" kern="1200">
              <a:latin typeface="+mn-lt"/>
            </a:endParaRPr>
          </a:p>
          <a:p>
            <a:endParaRPr lang="en-GB"/>
          </a:p>
        </p:txBody>
      </p:sp>
      <p:pic>
        <p:nvPicPr>
          <p:cNvPr id="8" name="Picture 7" descr="Two cartoon characters with speech bubbles&#10;&#10;Description automatically generated">
            <a:extLst>
              <a:ext uri="{FF2B5EF4-FFF2-40B4-BE49-F238E27FC236}">
                <a16:creationId xmlns:a16="http://schemas.microsoft.com/office/drawing/2014/main" id="{1B734CAF-4DBB-2DDD-1FB8-12705522D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776" y="4021875"/>
            <a:ext cx="4763804" cy="255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39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BAE1B-280F-5914-DF43-334AA0D8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800" kern="1200">
                <a:latin typeface="+mj-lt"/>
                <a:ea typeface="+mj-ea"/>
                <a:cs typeface="+mj-cs"/>
              </a:rPr>
              <a:t>Hoja de </a:t>
            </a:r>
            <a:r>
              <a:rPr lang="en-US" sz="3800" kern="1200" err="1">
                <a:latin typeface="+mj-lt"/>
                <a:ea typeface="+mj-ea"/>
                <a:cs typeface="+mj-cs"/>
              </a:rPr>
              <a:t>trabajo</a:t>
            </a:r>
            <a:r>
              <a:rPr lang="en-US" sz="3800" kern="1200">
                <a:latin typeface="+mj-lt"/>
                <a:ea typeface="+mj-ea"/>
                <a:cs typeface="+mj-cs"/>
              </a:rPr>
              <a:t> </a:t>
            </a:r>
            <a:br>
              <a:rPr lang="en-US" sz="3800" kern="1200"/>
            </a:br>
            <a:r>
              <a:rPr lang="en-US" sz="3800" kern="1200">
                <a:latin typeface="+mj-lt"/>
                <a:ea typeface="+mj-ea"/>
                <a:cs typeface="+mj-cs"/>
              </a:rPr>
              <a:t>La Gran Idea</a:t>
            </a:r>
            <a:br>
              <a:rPr lang="en-US" sz="3800"/>
            </a:br>
            <a:r>
              <a:rPr lang="en-US" sz="3800" err="1"/>
              <a:t>Quién</a:t>
            </a:r>
            <a:r>
              <a:rPr lang="en-US" sz="3800"/>
              <a:t> es </a:t>
            </a:r>
            <a:r>
              <a:rPr lang="en-US" sz="3800" err="1"/>
              <a:t>tu</a:t>
            </a:r>
            <a:r>
              <a:rPr lang="en-US" sz="3800"/>
              <a:t> </a:t>
            </a:r>
            <a:r>
              <a:rPr lang="en-US" sz="3800" err="1"/>
              <a:t>adiencia</a:t>
            </a:r>
            <a:endParaRPr lang="en-US" sz="3800" kern="1200" err="1"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79AA7-4132-7EEC-226F-566047E11526}"/>
              </a:ext>
            </a:extLst>
          </p:cNvPr>
          <p:cNvSpPr txBox="1"/>
          <p:nvPr/>
        </p:nvSpPr>
        <p:spPr>
          <a:xfrm>
            <a:off x="817549" y="2485821"/>
            <a:ext cx="407449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512064"/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1. </a:t>
            </a: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Enumera</a:t>
            </a:r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</a:t>
            </a: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los</a:t>
            </a:r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</a:t>
            </a: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grupos</a:t>
            </a:r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</a:t>
            </a: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principales</a:t>
            </a:r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o </a:t>
            </a: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individuos</a:t>
            </a:r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con </a:t>
            </a: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los</a:t>
            </a:r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que </a:t>
            </a: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te</a:t>
            </a:r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</a:t>
            </a: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comunicarás</a:t>
            </a:r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.</a:t>
            </a:r>
            <a:endParaRPr lang="en-US" sz="2000" kern="1200">
              <a:latin typeface="+mn-lt"/>
            </a:endParaRPr>
          </a:p>
          <a:p>
            <a:pPr defTabSz="512064"/>
            <a:endParaRPr lang="en-GB" sz="2000" kern="1200">
              <a:latin typeface="+mn-lt"/>
            </a:endParaRPr>
          </a:p>
          <a:p>
            <a:pPr marL="160020" indent="-160020" defTabSz="512064">
              <a:buFont typeface="Arial"/>
              <a:buChar char="•"/>
            </a:pPr>
            <a:r>
              <a:rPr lang="en-GB" sz="2000" kern="1200">
                <a:latin typeface="+mn-lt"/>
                <a:ea typeface="+mn-ea"/>
                <a:cs typeface="+mn-cs"/>
              </a:rPr>
              <a:t>Consejo de </a:t>
            </a:r>
            <a:r>
              <a:rPr lang="en-GB" sz="2000" kern="1200" err="1">
                <a:latin typeface="+mn-lt"/>
                <a:ea typeface="+mn-ea"/>
                <a:cs typeface="+mn-cs"/>
              </a:rPr>
              <a:t>adminiatración</a:t>
            </a:r>
            <a:endParaRPr lang="en-GB" sz="2000" kern="1200">
              <a:latin typeface="+mn-lt"/>
            </a:endParaRPr>
          </a:p>
          <a:p>
            <a:pPr marL="160020" indent="-160020" defTabSz="512064">
              <a:buFont typeface="Arial"/>
              <a:buChar char="•"/>
            </a:pPr>
            <a:r>
              <a:rPr lang="en-GB" sz="2000" kern="1200">
                <a:latin typeface="+mn-lt"/>
                <a:ea typeface="+mn-ea"/>
                <a:cs typeface="+mn-cs"/>
              </a:rPr>
              <a:t>CEO y </a:t>
            </a:r>
            <a:r>
              <a:rPr lang="en-GB" sz="2000" kern="1200" err="1">
                <a:latin typeface="+mn-lt"/>
                <a:ea typeface="+mn-ea"/>
                <a:cs typeface="+mn-cs"/>
              </a:rPr>
              <a:t>ejecutivos</a:t>
            </a:r>
            <a:endParaRPr lang="en-GB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1FC1E-FF99-9E11-F15F-7E5E933AB8E2}"/>
              </a:ext>
            </a:extLst>
          </p:cNvPr>
          <p:cNvSpPr txBox="1"/>
          <p:nvPr/>
        </p:nvSpPr>
        <p:spPr>
          <a:xfrm>
            <a:off x="817562" y="4730509"/>
            <a:ext cx="377140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512064"/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2.Si </a:t>
            </a: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tuvieras</a:t>
            </a:r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que </a:t>
            </a: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reducirlo</a:t>
            </a:r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a </a:t>
            </a: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una</a:t>
            </a:r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sola persona, ¿</a:t>
            </a: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quién</a:t>
            </a:r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</a:t>
            </a: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sería</a:t>
            </a:r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?</a:t>
            </a:r>
            <a:endParaRPr lang="en-US" sz="2000" kern="1200">
              <a:latin typeface="+mn-lt"/>
            </a:endParaRPr>
          </a:p>
          <a:p>
            <a:pPr marL="160020" indent="-160020" defTabSz="512064">
              <a:buFont typeface="Arial"/>
              <a:buChar char="•"/>
            </a:pPr>
            <a:r>
              <a:rPr lang="en-GB" sz="2000" kern="1200">
                <a:solidFill>
                  <a:srgbClr val="0D0D0D"/>
                </a:solidFill>
                <a:latin typeface="+mn-lt"/>
                <a:ea typeface="+mn-ea"/>
                <a:cs typeface="+mn-cs"/>
              </a:rPr>
              <a:t>Presidente del </a:t>
            </a:r>
            <a:r>
              <a:rPr lang="en-GB" sz="2000" kern="1200" err="1">
                <a:solidFill>
                  <a:srgbClr val="0D0D0D"/>
                </a:solidFill>
                <a:latin typeface="+mn-lt"/>
                <a:ea typeface="+mn-ea"/>
                <a:cs typeface="+mn-cs"/>
              </a:rPr>
              <a:t>consejo</a:t>
            </a:r>
            <a:endParaRPr lang="en-GB" sz="2000" kern="1200">
              <a:solidFill>
                <a:srgbClr val="0D0D0D"/>
              </a:solidFill>
              <a:latin typeface="+mn-lt"/>
              <a:ea typeface="+mn-ea"/>
              <a:cs typeface="+mn-cs"/>
            </a:endParaRPr>
          </a:p>
          <a:p>
            <a:endParaRPr lang="en-GB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D0923-0584-11D1-1940-EFFD5BA3FD2D}"/>
              </a:ext>
            </a:extLst>
          </p:cNvPr>
          <p:cNvSpPr txBox="1"/>
          <p:nvPr/>
        </p:nvSpPr>
        <p:spPr>
          <a:xfrm>
            <a:off x="5840688" y="3597489"/>
            <a:ext cx="5362481" cy="28684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512064"/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3.¿Qué le </a:t>
            </a: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importa</a:t>
            </a:r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a </a:t>
            </a: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tu</a:t>
            </a:r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audiencia?</a:t>
            </a:r>
            <a:endParaRPr lang="en-US" sz="2000" kern="1200">
              <a:latin typeface="+mn-lt"/>
            </a:endParaRPr>
          </a:p>
          <a:p>
            <a:pPr marL="160020" indent="-160020" defTabSz="512064">
              <a:buFont typeface="Arial"/>
              <a:buChar char="•"/>
            </a:pP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Rendimiento</a:t>
            </a:r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Financiero</a:t>
            </a:r>
            <a:endParaRPr lang="en-GB" sz="2000" kern="1200">
              <a:solidFill>
                <a:srgbClr val="0D0D0D"/>
              </a:solidFill>
              <a:latin typeface="+mn-lt"/>
            </a:endParaRPr>
          </a:p>
          <a:p>
            <a:pPr marL="160020" indent="-160020" defTabSz="512064">
              <a:buFont typeface="Arial"/>
              <a:buChar char="•"/>
            </a:pPr>
            <a:r>
              <a:rPr lang="en-GB" sz="2000" kern="1200" err="1">
                <a:solidFill>
                  <a:srgbClr val="0D0D0D"/>
                </a:solidFill>
                <a:latin typeface="+mn-lt"/>
                <a:ea typeface="+mn-ea"/>
                <a:cs typeface="+mn-cs"/>
              </a:rPr>
              <a:t>Efectos</a:t>
            </a:r>
            <a:r>
              <a:rPr lang="en-GB" sz="2000" kern="1200">
                <a:solidFill>
                  <a:srgbClr val="0D0D0D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2000" kern="1200" err="1">
                <a:solidFill>
                  <a:srgbClr val="0D0D0D"/>
                </a:solidFill>
                <a:latin typeface="+mn-lt"/>
                <a:ea typeface="+mn-ea"/>
                <a:cs typeface="+mn-cs"/>
              </a:rPr>
              <a:t>Estrategias</a:t>
            </a:r>
            <a:r>
              <a:rPr lang="en-GB" sz="2000" kern="1200">
                <a:solidFill>
                  <a:srgbClr val="0D0D0D"/>
                </a:solidFill>
                <a:latin typeface="+mn-lt"/>
                <a:ea typeface="+mn-ea"/>
                <a:cs typeface="+mn-cs"/>
              </a:rPr>
              <a:t> a largo </a:t>
            </a:r>
            <a:r>
              <a:rPr lang="en-GB" sz="2000" kern="1200" err="1">
                <a:solidFill>
                  <a:srgbClr val="0D0D0D"/>
                </a:solidFill>
                <a:latin typeface="+mn-lt"/>
                <a:ea typeface="+mn-ea"/>
                <a:cs typeface="+mn-cs"/>
              </a:rPr>
              <a:t>plazo</a:t>
            </a:r>
            <a:endParaRPr lang="en-GB" sz="2000" kern="1200">
              <a:solidFill>
                <a:srgbClr val="0D0D0D"/>
              </a:solidFill>
              <a:latin typeface="+mn-lt"/>
            </a:endParaRPr>
          </a:p>
          <a:p>
            <a:pPr marL="160020" indent="-160020" defTabSz="512064">
              <a:buFont typeface="Arial"/>
              <a:buChar char="•"/>
            </a:pP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Riesgos</a:t>
            </a:r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y </a:t>
            </a: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Oportunidades</a:t>
            </a:r>
            <a:endParaRPr lang="en-GB" sz="2000" kern="1200">
              <a:solidFill>
                <a:srgbClr val="0D0D0D"/>
              </a:solidFill>
              <a:latin typeface="+mn-lt"/>
            </a:endParaRPr>
          </a:p>
          <a:p>
            <a:pPr marL="160020" indent="-160020" defTabSz="512064">
              <a:buFont typeface="Arial"/>
              <a:buChar char="•"/>
            </a:pP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Cumplimiento</a:t>
            </a:r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y </a:t>
            </a: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Transparencia</a:t>
            </a:r>
            <a:endParaRPr lang="en-GB" sz="2000" kern="1200">
              <a:solidFill>
                <a:srgbClr val="0D0D0D"/>
              </a:solidFill>
              <a:latin typeface="+mn-lt"/>
            </a:endParaRPr>
          </a:p>
          <a:p>
            <a:pPr marL="160020" indent="-160020" defTabSz="512064">
              <a:buFont typeface="Arial"/>
              <a:buChar char="•"/>
            </a:pP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Eficiencia</a:t>
            </a:r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</a:t>
            </a: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Operativa</a:t>
            </a:r>
            <a:endParaRPr lang="en-GB" sz="2000" kern="1200">
              <a:solidFill>
                <a:srgbClr val="0D0D0D"/>
              </a:solidFill>
              <a:latin typeface="+mn-lt"/>
            </a:endParaRPr>
          </a:p>
          <a:p>
            <a:pPr marL="160020" indent="-160020" defTabSz="512064">
              <a:buFont typeface="Arial"/>
              <a:buChar char="•"/>
            </a:pP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Innovación</a:t>
            </a:r>
            <a:r>
              <a:rPr lang="en-GB" sz="2000" kern="1200">
                <a:solidFill>
                  <a:srgbClr val="0D0D0D"/>
                </a:solidFill>
                <a:latin typeface="+mn-lt"/>
                <a:ea typeface="+mn-lt"/>
                <a:cs typeface="+mn-lt"/>
              </a:rPr>
              <a:t> y </a:t>
            </a:r>
            <a:r>
              <a:rPr lang="en-GB" sz="2000" kern="1200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Tecnología</a:t>
            </a:r>
            <a:endParaRPr lang="en-GB" sz="2000" kern="1200" err="1">
              <a:solidFill>
                <a:srgbClr val="0D0D0D"/>
              </a:solidFill>
              <a:latin typeface="+mn-lt"/>
              <a:ea typeface="+mn-ea"/>
              <a:cs typeface="+mn-cs"/>
            </a:endParaRPr>
          </a:p>
          <a:p>
            <a:pPr marL="160020" indent="-160020" defTabSz="512064">
              <a:buFont typeface="Arial"/>
              <a:buChar char="•"/>
            </a:pPr>
            <a:endParaRPr lang="en-GB" sz="1120" b="1" kern="1200">
              <a:solidFill>
                <a:srgbClr val="0D0D0D"/>
              </a:solidFill>
              <a:latin typeface="+mn-lt"/>
              <a:ea typeface="+mn-ea"/>
              <a:cs typeface="+mn-cs"/>
            </a:endParaRPr>
          </a:p>
          <a:p>
            <a:pPr marL="160020" indent="-160020" defTabSz="512064">
              <a:buFont typeface="Arial"/>
              <a:buChar char="•"/>
            </a:pPr>
            <a:endParaRPr lang="en-GB" sz="1120" b="1" kern="1200">
              <a:solidFill>
                <a:srgbClr val="0D0D0D"/>
              </a:solidFill>
              <a:latin typeface="+mn-lt"/>
              <a:ea typeface="+mn-ea"/>
              <a:cs typeface="+mn-cs"/>
            </a:endParaRPr>
          </a:p>
          <a:p>
            <a:endParaRPr lang="en-GB"/>
          </a:p>
        </p:txBody>
      </p:sp>
      <p:pic>
        <p:nvPicPr>
          <p:cNvPr id="6" name="Picture 5" descr="A sign on a window&#10;&#10;Description automatically generated">
            <a:extLst>
              <a:ext uri="{FF2B5EF4-FFF2-40B4-BE49-F238E27FC236}">
                <a16:creationId xmlns:a16="http://schemas.microsoft.com/office/drawing/2014/main" id="{CE8E0F3D-C535-E7D6-830F-FE001C21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15" y="383076"/>
            <a:ext cx="5554926" cy="28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00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BAE1B-280F-5914-DF43-334AA0D8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32" y="386931"/>
            <a:ext cx="9236700" cy="14189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800" kern="1200">
                <a:latin typeface="+mj-lt"/>
                <a:ea typeface="+mj-ea"/>
                <a:cs typeface="+mj-cs"/>
              </a:rPr>
              <a:t>Hoja de </a:t>
            </a:r>
            <a:r>
              <a:rPr lang="en-US" sz="3800" kern="1200" err="1">
                <a:latin typeface="+mj-lt"/>
                <a:ea typeface="+mj-ea"/>
                <a:cs typeface="+mj-cs"/>
              </a:rPr>
              <a:t>trabajo</a:t>
            </a:r>
            <a:r>
              <a:rPr lang="en-US" sz="3800" kern="1200">
                <a:latin typeface="+mj-lt"/>
                <a:ea typeface="+mj-ea"/>
                <a:cs typeface="+mj-cs"/>
              </a:rPr>
              <a:t> </a:t>
            </a:r>
            <a:br>
              <a:rPr lang="en-US" sz="3800" kern="1200"/>
            </a:br>
            <a:r>
              <a:rPr lang="en-US" sz="3800" kern="1200">
                <a:latin typeface="+mj-lt"/>
                <a:ea typeface="+mj-ea"/>
                <a:cs typeface="+mj-cs"/>
              </a:rPr>
              <a:t>La Gran Idea</a:t>
            </a:r>
            <a:r>
              <a:rPr lang="en-US" sz="3800"/>
              <a:t> </a:t>
            </a:r>
            <a:br>
              <a:rPr lang="en-US" sz="3800"/>
            </a:br>
            <a:r>
              <a:rPr lang="en-US" sz="3800" err="1"/>
              <a:t>Quién</a:t>
            </a:r>
            <a:r>
              <a:rPr lang="en-US" sz="3800"/>
              <a:t> se </a:t>
            </a:r>
            <a:r>
              <a:rPr lang="en-US" sz="3800" err="1"/>
              <a:t>tu</a:t>
            </a:r>
            <a:r>
              <a:rPr lang="en-US" sz="3800"/>
              <a:t> audiencia II</a:t>
            </a:r>
            <a:endParaRPr lang="en-US" sz="3800" kern="1200"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ign on a window&#10;&#10;Description automatically generated">
            <a:extLst>
              <a:ext uri="{FF2B5EF4-FFF2-40B4-BE49-F238E27FC236}">
                <a16:creationId xmlns:a16="http://schemas.microsoft.com/office/drawing/2014/main" id="{CE8E0F3D-C535-E7D6-830F-FE001C21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830" y="383076"/>
            <a:ext cx="5339265" cy="2849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449AB7-E2BF-8880-7721-F150106DE8E6}"/>
              </a:ext>
            </a:extLst>
          </p:cNvPr>
          <p:cNvSpPr txBox="1"/>
          <p:nvPr/>
        </p:nvSpPr>
        <p:spPr>
          <a:xfrm>
            <a:off x="478367" y="3238499"/>
            <a:ext cx="5921020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4.¿Qué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acción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necesita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tomar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tu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audiencia?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Que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el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Consejo 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comprenda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las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implicaciones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a largo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plazo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de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terminar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el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año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con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una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pérdida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neta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, </a:t>
            </a:r>
            <a:endParaRPr lang="en-GB" sz="2000"/>
          </a:p>
          <a:p>
            <a:pPr marL="285750" indent="-285750">
              <a:buFont typeface="Arial"/>
              <a:buChar char="•"/>
            </a:pP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Conseguir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que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los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gerentes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operativos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diarios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(CEO y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ejecutivos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)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acuerden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implementar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la "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iniciativa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de control de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gastos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ABC" de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inmediato</a:t>
            </a:r>
            <a:endParaRPr lang="en-GB" sz="2000" err="1"/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312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BAE1B-280F-5914-DF43-334AA0D8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36" y="257534"/>
            <a:ext cx="9236700" cy="1447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800" kern="1200">
                <a:latin typeface="+mj-lt"/>
                <a:ea typeface="+mj-ea"/>
                <a:cs typeface="+mj-cs"/>
              </a:rPr>
              <a:t>Hoja de </a:t>
            </a:r>
            <a:r>
              <a:rPr lang="en-US" sz="3800" kern="1200" err="1">
                <a:latin typeface="+mj-lt"/>
                <a:ea typeface="+mj-ea"/>
                <a:cs typeface="+mj-cs"/>
              </a:rPr>
              <a:t>trabajo</a:t>
            </a:r>
            <a:r>
              <a:rPr lang="en-US" sz="3800"/>
              <a:t> II</a:t>
            </a:r>
            <a:br>
              <a:rPr lang="en-US" sz="3800" kern="1200"/>
            </a:br>
            <a:r>
              <a:rPr lang="en-US" sz="3800" kern="1200">
                <a:latin typeface="+mj-lt"/>
                <a:ea typeface="+mj-ea"/>
                <a:cs typeface="+mj-cs"/>
              </a:rPr>
              <a:t>La Gran Idea</a:t>
            </a:r>
            <a:r>
              <a:rPr lang="en-US" sz="3800"/>
              <a:t> </a:t>
            </a:r>
            <a:br>
              <a:rPr lang="en-US" sz="3800"/>
            </a:br>
            <a:r>
              <a:rPr lang="en-US" sz="3800" err="1"/>
              <a:t>Qué</a:t>
            </a:r>
            <a:r>
              <a:rPr lang="en-US" sz="3800"/>
              <a:t> </a:t>
            </a:r>
            <a:r>
              <a:rPr lang="en-US" sz="3800" err="1"/>
              <a:t>está</a:t>
            </a:r>
            <a:r>
              <a:rPr lang="en-US" sz="3800"/>
              <a:t> </a:t>
            </a:r>
            <a:r>
              <a:rPr lang="en-US" sz="3800" err="1"/>
              <a:t>en</a:t>
            </a:r>
            <a:r>
              <a:rPr lang="en-US" sz="3800"/>
              <a:t> </a:t>
            </a:r>
            <a:r>
              <a:rPr lang="en-US" sz="3800" err="1"/>
              <a:t>juego</a:t>
            </a:r>
            <a:r>
              <a:rPr lang="en-US" sz="3800"/>
              <a:t>?</a:t>
            </a:r>
            <a:endParaRPr lang="en-US" sz="3800" kern="1200"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ign on a window&#10;&#10;Description automatically generated">
            <a:extLst>
              <a:ext uri="{FF2B5EF4-FFF2-40B4-BE49-F238E27FC236}">
                <a16:creationId xmlns:a16="http://schemas.microsoft.com/office/drawing/2014/main" id="{CE8E0F3D-C535-E7D6-830F-FE001C21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830" y="383076"/>
            <a:ext cx="5339265" cy="2849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449AB7-E2BF-8880-7721-F150106DE8E6}"/>
              </a:ext>
            </a:extLst>
          </p:cNvPr>
          <p:cNvSpPr txBox="1"/>
          <p:nvPr/>
        </p:nvSpPr>
        <p:spPr>
          <a:xfrm>
            <a:off x="277084" y="2864687"/>
            <a:ext cx="5417813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¿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Cuáles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son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los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beneficios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si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tu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audiencia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actúa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de la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manera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que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tu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quieres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que lo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haga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?</a:t>
            </a:r>
            <a:endParaRPr lang="en-GB" sz="2000">
              <a:solidFill>
                <a:srgbClr val="0D0D0D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Mejora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de la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solvencia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y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liquidez</a:t>
            </a:r>
            <a:endParaRPr lang="en-GB" sz="2000" err="1">
              <a:solidFill>
                <a:srgbClr val="0D0D0D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Reducción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de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costos</a:t>
            </a:r>
            <a:endParaRPr lang="en-GB" sz="2000" err="1">
              <a:solidFill>
                <a:srgbClr val="0D0D0D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Mitigación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de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riesgos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financieros</a:t>
            </a:r>
            <a:endParaRPr lang="en-GB" sz="2000" err="1">
              <a:solidFill>
                <a:srgbClr val="0D0D0D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Aumento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de la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confianza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de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inversores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y stakeholders</a:t>
            </a:r>
            <a:endParaRPr lang="en-GB" sz="2000">
              <a:solidFill>
                <a:srgbClr val="0D0D0D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Cumplimiento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de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objetivos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sostenibles</a:t>
            </a:r>
            <a:endParaRPr lang="en-GB" sz="2000" err="1">
              <a:solidFill>
                <a:srgbClr val="0D0D0D"/>
              </a:solidFill>
            </a:endParaRPr>
          </a:p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457466-F54F-7A5D-C527-0AAE979AA7A5}"/>
              </a:ext>
            </a:extLst>
          </p:cNvPr>
          <p:cNvSpPr txBox="1"/>
          <p:nvPr/>
        </p:nvSpPr>
        <p:spPr>
          <a:xfrm>
            <a:off x="5697348" y="3526046"/>
            <a:ext cx="5921020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¿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Cuáles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son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los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 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riesgos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si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ellos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no lo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hacen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?</a:t>
            </a:r>
            <a:endParaRPr lang="en-GB" sz="2000">
              <a:solidFill>
                <a:srgbClr val="0D0D0D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Aumento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de la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vulnerabilidad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financiera</a:t>
            </a:r>
            <a:endParaRPr lang="en-GB" sz="2000" err="1">
              <a:solidFill>
                <a:srgbClr val="0D0D0D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Pérdida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de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confianza</a:t>
            </a:r>
            <a:endParaRPr lang="en-GB" sz="2000" err="1">
              <a:solidFill>
                <a:srgbClr val="0D0D0D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Riesgos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regulatorios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y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legales</a:t>
            </a:r>
            <a:endParaRPr lang="en-GB" sz="2000" err="1">
              <a:solidFill>
                <a:srgbClr val="0D0D0D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Impacto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negativo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en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la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sostenibilidad</a:t>
            </a:r>
            <a:endParaRPr lang="en-GB" sz="2000" err="1">
              <a:solidFill>
                <a:srgbClr val="0D0D0D"/>
              </a:solidFill>
            </a:endParaRPr>
          </a:p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075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BAE1B-280F-5914-DF43-334AA0D8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49" y="372553"/>
            <a:ext cx="9236700" cy="13327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800" kern="1200">
                <a:latin typeface="+mj-lt"/>
                <a:ea typeface="+mj-ea"/>
                <a:cs typeface="+mj-cs"/>
              </a:rPr>
              <a:t>Hoja de </a:t>
            </a:r>
            <a:r>
              <a:rPr lang="en-US" sz="3800" kern="1200" err="1">
                <a:latin typeface="+mj-lt"/>
                <a:ea typeface="+mj-ea"/>
                <a:cs typeface="+mj-cs"/>
              </a:rPr>
              <a:t>trabajo</a:t>
            </a:r>
            <a:r>
              <a:rPr lang="en-US" sz="3800"/>
              <a:t> III</a:t>
            </a:r>
            <a:br>
              <a:rPr lang="en-US" sz="3800" kern="1200"/>
            </a:br>
            <a:r>
              <a:rPr lang="en-US" sz="3800" kern="1200">
                <a:latin typeface="+mj-lt"/>
                <a:ea typeface="+mj-ea"/>
                <a:cs typeface="+mj-cs"/>
              </a:rPr>
              <a:t>La Gran Idea</a:t>
            </a:r>
            <a:r>
              <a:rPr lang="en-US" sz="3800"/>
              <a:t> </a:t>
            </a:r>
            <a:br>
              <a:rPr lang="en-US" sz="3800"/>
            </a:br>
            <a:r>
              <a:rPr lang="en-US" sz="3800" err="1"/>
              <a:t>Formulario</a:t>
            </a:r>
            <a:r>
              <a:rPr lang="en-US" sz="3800"/>
              <a:t> de la Gran Idea</a:t>
            </a:r>
            <a:endParaRPr lang="en-US" sz="3800" kern="1200"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ign on a window&#10;&#10;Description automatically generated">
            <a:extLst>
              <a:ext uri="{FF2B5EF4-FFF2-40B4-BE49-F238E27FC236}">
                <a16:creationId xmlns:a16="http://schemas.microsoft.com/office/drawing/2014/main" id="{CE8E0F3D-C535-E7D6-830F-FE001C21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830" y="383076"/>
            <a:ext cx="5339265" cy="2849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449AB7-E2BF-8880-7721-F150106DE8E6}"/>
              </a:ext>
            </a:extLst>
          </p:cNvPr>
          <p:cNvSpPr txBox="1"/>
          <p:nvPr/>
        </p:nvSpPr>
        <p:spPr>
          <a:xfrm>
            <a:off x="420858" y="2994083"/>
            <a:ext cx="5417813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>
                <a:solidFill>
                  <a:srgbClr val="0D0D0D"/>
                </a:solidFill>
                <a:ea typeface="+mn-lt"/>
                <a:cs typeface="+mn-lt"/>
              </a:rPr>
              <a:t>Frase: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"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Implementar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este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plan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financiero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de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contención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es crucial para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garantizar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la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estabilidad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y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sostenibilidad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a largo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plazo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de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nuestra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empresa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en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un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entorno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económico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0D0D0D"/>
                </a:solidFill>
                <a:ea typeface="+mn-lt"/>
                <a:cs typeface="+mn-lt"/>
              </a:rPr>
              <a:t>incierto</a:t>
            </a:r>
            <a:r>
              <a:rPr lang="en-GB" sz="2000">
                <a:solidFill>
                  <a:srgbClr val="0D0D0D"/>
                </a:solidFill>
                <a:ea typeface="+mn-lt"/>
                <a:cs typeface="+mn-lt"/>
              </a:rPr>
              <a:t>."</a:t>
            </a:r>
            <a:endParaRPr lang="en-US"/>
          </a:p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631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BAE1B-280F-5914-DF43-334AA0D8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36" y="552088"/>
            <a:ext cx="9392421" cy="133084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>
                <a:latin typeface="+mj-lt"/>
                <a:ea typeface="+mj-ea"/>
                <a:cs typeface="+mj-cs"/>
              </a:rPr>
              <a:t>Hoja de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trabajo</a:t>
            </a:r>
            <a:r>
              <a:rPr lang="en-US" sz="3200" kern="1200">
                <a:latin typeface="+mj-lt"/>
                <a:ea typeface="+mj-ea"/>
                <a:cs typeface="+mj-cs"/>
              </a:rPr>
              <a:t> III</a:t>
            </a:r>
            <a:br>
              <a:rPr lang="en-US" sz="3200" kern="1200"/>
            </a:br>
            <a:r>
              <a:rPr lang="en-US" sz="3200" kern="1200">
                <a:latin typeface="+mj-lt"/>
                <a:ea typeface="+mj-ea"/>
                <a:cs typeface="+mj-cs"/>
              </a:rPr>
              <a:t>La Gran Idea </a:t>
            </a:r>
            <a:br>
              <a:rPr lang="en-US" sz="3200" kern="1200"/>
            </a:br>
            <a:r>
              <a:rPr lang="en-US" sz="3200" kern="1200" err="1">
                <a:latin typeface="+mj-lt"/>
                <a:ea typeface="+mj-ea"/>
                <a:cs typeface="+mj-cs"/>
              </a:rPr>
              <a:t>Formulario</a:t>
            </a:r>
            <a:r>
              <a:rPr lang="en-US" sz="3200" kern="1200">
                <a:latin typeface="+mj-lt"/>
                <a:ea typeface="+mj-ea"/>
                <a:cs typeface="+mj-cs"/>
              </a:rPr>
              <a:t> de la Gran Idea</a:t>
            </a:r>
            <a:r>
              <a:rPr lang="en-US" sz="3200"/>
              <a:t> II</a:t>
            </a:r>
            <a:endParaRPr lang="en-US" sz="3200" kern="120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064DD-CBF7-C037-B046-BAA7AE3AB710}"/>
              </a:ext>
            </a:extLst>
          </p:cNvPr>
          <p:cNvSpPr txBox="1"/>
          <p:nvPr/>
        </p:nvSpPr>
        <p:spPr>
          <a:xfrm>
            <a:off x="691336" y="2529041"/>
            <a:ext cx="6526097" cy="40040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err="1"/>
              <a:t>Párrafo</a:t>
            </a:r>
            <a:r>
              <a:rPr lang="en-US" sz="2000" b="1"/>
              <a:t> </a:t>
            </a:r>
            <a:r>
              <a:rPr lang="en-US" sz="2000" b="1" err="1"/>
              <a:t>corto</a:t>
            </a:r>
            <a:r>
              <a:rPr lang="en-US" sz="2000" b="1"/>
              <a:t>:</a:t>
            </a:r>
            <a:r>
              <a:rPr lang="en-US" sz="2000"/>
              <a:t> "Nuestro plan </a:t>
            </a:r>
            <a:r>
              <a:rPr lang="en-US" sz="2000" err="1"/>
              <a:t>financiero</a:t>
            </a:r>
            <a:r>
              <a:rPr lang="en-US" sz="2000"/>
              <a:t> de </a:t>
            </a:r>
            <a:r>
              <a:rPr lang="en-US" sz="2000" err="1"/>
              <a:t>contención</a:t>
            </a:r>
            <a:r>
              <a:rPr lang="en-US" sz="2000"/>
              <a:t> no solo </a:t>
            </a:r>
            <a:r>
              <a:rPr lang="en-US" sz="2000" b="1" err="1"/>
              <a:t>mitigará</a:t>
            </a:r>
            <a:r>
              <a:rPr lang="en-US" sz="2000" b="1"/>
              <a:t> las </a:t>
            </a:r>
            <a:r>
              <a:rPr lang="en-US" sz="2000" b="1" err="1"/>
              <a:t>pérdidas</a:t>
            </a:r>
            <a:r>
              <a:rPr lang="en-US" sz="2000" b="1"/>
              <a:t> </a:t>
            </a:r>
            <a:r>
              <a:rPr lang="en-US" sz="2000" b="1" err="1"/>
              <a:t>actuales</a:t>
            </a:r>
            <a:r>
              <a:rPr lang="en-US" sz="2000"/>
              <a:t>, </a:t>
            </a:r>
            <a:r>
              <a:rPr lang="en-US" sz="2000" err="1"/>
              <a:t>sino</a:t>
            </a:r>
            <a:r>
              <a:rPr lang="en-US" sz="2000"/>
              <a:t> que </a:t>
            </a:r>
            <a:r>
              <a:rPr lang="en-US" sz="2000" err="1"/>
              <a:t>también</a:t>
            </a:r>
            <a:r>
              <a:rPr lang="en-US" sz="2000"/>
              <a:t> </a:t>
            </a:r>
            <a:r>
              <a:rPr lang="en-US" sz="2000" err="1"/>
              <a:t>fortalecerá</a:t>
            </a:r>
            <a:r>
              <a:rPr lang="en-US" sz="2000"/>
              <a:t> </a:t>
            </a:r>
            <a:r>
              <a:rPr lang="en-US" sz="2000" err="1"/>
              <a:t>nuestra</a:t>
            </a:r>
            <a:r>
              <a:rPr lang="en-US" sz="2000"/>
              <a:t> </a:t>
            </a:r>
            <a:r>
              <a:rPr lang="en-US" sz="2000" err="1"/>
              <a:t>posición</a:t>
            </a:r>
            <a:r>
              <a:rPr lang="en-US" sz="2000"/>
              <a:t> </a:t>
            </a:r>
            <a:r>
              <a:rPr lang="en-US" sz="2000" err="1"/>
              <a:t>financiera</a:t>
            </a:r>
            <a:r>
              <a:rPr lang="en-US" sz="2000"/>
              <a:t>, </a:t>
            </a:r>
            <a:r>
              <a:rPr lang="en-US" sz="2000" err="1"/>
              <a:t>asegurando</a:t>
            </a:r>
            <a:r>
              <a:rPr lang="en-US" sz="2000"/>
              <a:t> que </a:t>
            </a:r>
            <a:r>
              <a:rPr lang="en-US" sz="2000" err="1"/>
              <a:t>disponemos</a:t>
            </a:r>
            <a:r>
              <a:rPr lang="en-US" sz="2000"/>
              <a:t> de </a:t>
            </a:r>
            <a:r>
              <a:rPr lang="en-US" sz="2000" err="1"/>
              <a:t>los</a:t>
            </a:r>
            <a:r>
              <a:rPr lang="en-US" sz="2000"/>
              <a:t> </a:t>
            </a:r>
            <a:r>
              <a:rPr lang="en-US" sz="2000" err="1"/>
              <a:t>recursos</a:t>
            </a:r>
            <a:r>
              <a:rPr lang="en-US" sz="2000"/>
              <a:t> </a:t>
            </a:r>
            <a:r>
              <a:rPr lang="en-US" sz="2000" err="1"/>
              <a:t>necesarios</a:t>
            </a:r>
            <a:r>
              <a:rPr lang="en-US" sz="2000"/>
              <a:t> para </a:t>
            </a:r>
            <a:r>
              <a:rPr lang="en-US" sz="2000" b="1" err="1"/>
              <a:t>enfrentar</a:t>
            </a:r>
            <a:r>
              <a:rPr lang="en-US" sz="2000" b="1"/>
              <a:t> </a:t>
            </a:r>
            <a:r>
              <a:rPr lang="en-US" sz="2000" b="1" err="1"/>
              <a:t>futuros</a:t>
            </a:r>
            <a:r>
              <a:rPr lang="en-US" sz="2000" b="1"/>
              <a:t> </a:t>
            </a:r>
            <a:r>
              <a:rPr lang="en-US" sz="2000" b="1" err="1"/>
              <a:t>desafíos</a:t>
            </a:r>
            <a:r>
              <a:rPr lang="en-US" sz="2000" b="1"/>
              <a:t> </a:t>
            </a:r>
            <a:r>
              <a:rPr lang="en-US" sz="2000" b="1" err="1"/>
              <a:t>económicos</a:t>
            </a:r>
            <a:r>
              <a:rPr lang="en-US" sz="2000"/>
              <a:t>. Este plan </a:t>
            </a:r>
            <a:r>
              <a:rPr lang="en-US" sz="2000" err="1"/>
              <a:t>está</a:t>
            </a:r>
            <a:r>
              <a:rPr lang="en-US" sz="2000"/>
              <a:t> </a:t>
            </a:r>
            <a:r>
              <a:rPr lang="en-US" sz="2000" err="1"/>
              <a:t>diseñado</a:t>
            </a:r>
            <a:r>
              <a:rPr lang="en-US" sz="2000"/>
              <a:t> para </a:t>
            </a:r>
            <a:r>
              <a:rPr lang="en-US" sz="2000" b="1" err="1"/>
              <a:t>optimizar</a:t>
            </a:r>
            <a:r>
              <a:rPr lang="en-US" sz="2000" b="1"/>
              <a:t> </a:t>
            </a:r>
            <a:r>
              <a:rPr lang="en-US" sz="2000" err="1"/>
              <a:t>nuestros</a:t>
            </a:r>
            <a:r>
              <a:rPr lang="en-US" sz="2000"/>
              <a:t> </a:t>
            </a:r>
            <a:r>
              <a:rPr lang="en-US" sz="2000" b="1" err="1"/>
              <a:t>gastos</a:t>
            </a:r>
            <a:r>
              <a:rPr lang="en-US" sz="2000"/>
              <a:t>, </a:t>
            </a:r>
            <a:r>
              <a:rPr lang="en-US" sz="2000" err="1"/>
              <a:t>mejorar</a:t>
            </a:r>
            <a:r>
              <a:rPr lang="en-US" sz="2000"/>
              <a:t> la </a:t>
            </a:r>
            <a:r>
              <a:rPr lang="en-US" sz="2000" b="1" err="1"/>
              <a:t>eficiencia</a:t>
            </a:r>
            <a:r>
              <a:rPr lang="en-US" sz="2000" b="1"/>
              <a:t> </a:t>
            </a:r>
            <a:r>
              <a:rPr lang="en-US" sz="2000" b="1" err="1"/>
              <a:t>operativa</a:t>
            </a:r>
            <a:r>
              <a:rPr lang="en-US" sz="2000" b="1"/>
              <a:t> </a:t>
            </a:r>
            <a:r>
              <a:rPr lang="en-US" sz="2000"/>
              <a:t>y </a:t>
            </a:r>
            <a:r>
              <a:rPr lang="en-US" sz="2000" b="1" err="1"/>
              <a:t>preservar</a:t>
            </a:r>
            <a:r>
              <a:rPr lang="en-US" sz="2000" b="1"/>
              <a:t> </a:t>
            </a:r>
            <a:r>
              <a:rPr lang="en-US" sz="2000" err="1"/>
              <a:t>el</a:t>
            </a:r>
            <a:r>
              <a:rPr lang="en-US" sz="2000"/>
              <a:t> </a:t>
            </a:r>
            <a:r>
              <a:rPr lang="en-US" sz="2000" b="1"/>
              <a:t>capital</a:t>
            </a:r>
            <a:r>
              <a:rPr lang="en-US" sz="2000"/>
              <a:t>, lo </a:t>
            </a:r>
            <a:r>
              <a:rPr lang="en-US" sz="2000" err="1"/>
              <a:t>cual</a:t>
            </a:r>
            <a:r>
              <a:rPr lang="en-US" sz="2000"/>
              <a:t> es </a:t>
            </a:r>
            <a:r>
              <a:rPr lang="en-US" sz="2000" err="1"/>
              <a:t>esencial</a:t>
            </a:r>
            <a:r>
              <a:rPr lang="en-US" sz="2000"/>
              <a:t> para </a:t>
            </a:r>
            <a:r>
              <a:rPr lang="en-US" sz="2000" err="1"/>
              <a:t>mantener</a:t>
            </a:r>
            <a:r>
              <a:rPr lang="en-US" sz="2000"/>
              <a:t> la </a:t>
            </a:r>
            <a:r>
              <a:rPr lang="en-US" sz="2000" b="1" err="1"/>
              <a:t>confianza</a:t>
            </a:r>
            <a:r>
              <a:rPr lang="en-US" sz="2000" b="1"/>
              <a:t> </a:t>
            </a:r>
            <a:r>
              <a:rPr lang="en-US" sz="2000"/>
              <a:t>de </a:t>
            </a:r>
            <a:r>
              <a:rPr lang="en-US" sz="2000" err="1"/>
              <a:t>nuestros</a:t>
            </a:r>
            <a:r>
              <a:rPr lang="en-US" sz="2000"/>
              <a:t> </a:t>
            </a:r>
            <a:r>
              <a:rPr lang="en-US" sz="2000" b="1" err="1"/>
              <a:t>inversores</a:t>
            </a:r>
            <a:r>
              <a:rPr lang="en-US" sz="2000" b="1"/>
              <a:t> </a:t>
            </a:r>
            <a:r>
              <a:rPr lang="en-US" sz="2000"/>
              <a:t>y </a:t>
            </a:r>
            <a:r>
              <a:rPr lang="en-US" sz="2000" b="1" err="1"/>
              <a:t>asegurar</a:t>
            </a:r>
            <a:r>
              <a:rPr lang="en-US" sz="2000" b="1"/>
              <a:t> </a:t>
            </a:r>
            <a:r>
              <a:rPr lang="en-US" sz="2000" b="1" err="1"/>
              <a:t>el</a:t>
            </a:r>
            <a:r>
              <a:rPr lang="en-US" sz="2000" b="1"/>
              <a:t> </a:t>
            </a:r>
            <a:r>
              <a:rPr lang="en-US" sz="2000" b="1" err="1"/>
              <a:t>crecimiento</a:t>
            </a:r>
            <a:r>
              <a:rPr lang="en-US" sz="2000" b="1"/>
              <a:t> </a:t>
            </a:r>
            <a:r>
              <a:rPr lang="en-US" sz="2000" b="1" err="1"/>
              <a:t>sostenible</a:t>
            </a:r>
            <a:r>
              <a:rPr lang="en-US" sz="2000" b="1"/>
              <a:t> </a:t>
            </a:r>
            <a:r>
              <a:rPr lang="en-US" sz="2000"/>
              <a:t>de la </a:t>
            </a:r>
            <a:r>
              <a:rPr lang="en-US" sz="2000" err="1"/>
              <a:t>compañía</a:t>
            </a:r>
            <a:r>
              <a:rPr lang="en-US" sz="2000"/>
              <a:t>. La </a:t>
            </a:r>
            <a:r>
              <a:rPr lang="en-US" sz="2000" err="1"/>
              <a:t>aprobación</a:t>
            </a:r>
            <a:r>
              <a:rPr lang="en-US" sz="2000"/>
              <a:t> de </a:t>
            </a:r>
            <a:r>
              <a:rPr lang="en-US" sz="2000" err="1"/>
              <a:t>este</a:t>
            </a:r>
            <a:r>
              <a:rPr lang="en-US" sz="2000"/>
              <a:t> plan es fundamental para </a:t>
            </a:r>
            <a:r>
              <a:rPr lang="en-US" sz="2000" b="1" err="1"/>
              <a:t>proteger</a:t>
            </a:r>
            <a:r>
              <a:rPr lang="en-US" sz="2000" b="1"/>
              <a:t> </a:t>
            </a:r>
            <a:r>
              <a:rPr lang="en-US" sz="2000" b="1" err="1"/>
              <a:t>nuestros</a:t>
            </a:r>
            <a:r>
              <a:rPr lang="en-US" sz="2000" b="1"/>
              <a:t> </a:t>
            </a:r>
            <a:r>
              <a:rPr lang="en-US" sz="2000" b="1" err="1"/>
              <a:t>activos</a:t>
            </a:r>
            <a:r>
              <a:rPr lang="en-US" sz="2000"/>
              <a:t> y </a:t>
            </a:r>
            <a:r>
              <a:rPr lang="en-US" sz="2000" err="1"/>
              <a:t>garantizar</a:t>
            </a:r>
            <a:r>
              <a:rPr lang="en-US" sz="2000"/>
              <a:t> la</a:t>
            </a:r>
            <a:r>
              <a:rPr lang="en-US" sz="2000" b="1"/>
              <a:t> </a:t>
            </a:r>
            <a:r>
              <a:rPr lang="en-US" sz="2000" b="1" err="1"/>
              <a:t>viabilidad</a:t>
            </a:r>
            <a:r>
              <a:rPr lang="en-US" sz="2000" b="1"/>
              <a:t> a largo </a:t>
            </a:r>
            <a:r>
              <a:rPr lang="en-US" sz="2000" b="1" err="1"/>
              <a:t>plazo</a:t>
            </a:r>
            <a:r>
              <a:rPr lang="en-US" sz="2000"/>
              <a:t> de </a:t>
            </a:r>
            <a:r>
              <a:rPr lang="en-US" sz="2000" err="1"/>
              <a:t>nuestra</a:t>
            </a:r>
            <a:r>
              <a:rPr lang="en-US" sz="2000"/>
              <a:t> </a:t>
            </a:r>
            <a:r>
              <a:rPr lang="en-US" sz="2000" err="1"/>
              <a:t>empresa</a:t>
            </a:r>
            <a:r>
              <a:rPr lang="en-US" sz="2000"/>
              <a:t> </a:t>
            </a:r>
            <a:r>
              <a:rPr lang="en-US" sz="2000" err="1"/>
              <a:t>en</a:t>
            </a:r>
            <a:r>
              <a:rPr lang="en-US" sz="2000"/>
              <a:t> un </a:t>
            </a:r>
            <a:r>
              <a:rPr lang="en-US" sz="2000" err="1"/>
              <a:t>entorno</a:t>
            </a:r>
            <a:r>
              <a:rPr lang="en-US" sz="2000"/>
              <a:t> </a:t>
            </a:r>
            <a:r>
              <a:rPr lang="en-US" sz="2000" err="1"/>
              <a:t>cada</a:t>
            </a:r>
            <a:r>
              <a:rPr lang="en-US" sz="2000"/>
              <a:t> </a:t>
            </a:r>
            <a:r>
              <a:rPr lang="en-US" sz="2000" err="1"/>
              <a:t>vez</a:t>
            </a:r>
            <a:r>
              <a:rPr lang="en-US" sz="2000"/>
              <a:t> </a:t>
            </a:r>
            <a:r>
              <a:rPr lang="en-US" sz="2000" err="1"/>
              <a:t>más</a:t>
            </a:r>
            <a:r>
              <a:rPr lang="en-US" sz="2000"/>
              <a:t> </a:t>
            </a:r>
            <a:r>
              <a:rPr lang="en-US" sz="2000" err="1"/>
              <a:t>competitivo</a:t>
            </a:r>
            <a:r>
              <a:rPr lang="en-US" sz="2000"/>
              <a:t> y </a:t>
            </a:r>
            <a:r>
              <a:rPr lang="en-US" sz="2000" err="1"/>
              <a:t>volátil</a:t>
            </a:r>
            <a:r>
              <a:rPr lang="en-US" sz="2000"/>
              <a:t>."</a:t>
            </a:r>
          </a:p>
        </p:txBody>
      </p:sp>
      <p:pic>
        <p:nvPicPr>
          <p:cNvPr id="6" name="Picture 5" descr="A sign on a window&#10;&#10;Description automatically generated">
            <a:extLst>
              <a:ext uri="{FF2B5EF4-FFF2-40B4-BE49-F238E27FC236}">
                <a16:creationId xmlns:a16="http://schemas.microsoft.com/office/drawing/2014/main" id="{CE8E0F3D-C535-E7D6-830F-FE001C21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575" y="183342"/>
            <a:ext cx="4788505" cy="2813246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13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939BD-A4DE-C367-989E-9136E7D5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14855"/>
            <a:ext cx="9144000" cy="7867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/>
              <a:t>ELEGIR ELEMENTOS VISUALES EFICACES</a:t>
            </a:r>
          </a:p>
        </p:txBody>
      </p:sp>
      <p:pic>
        <p:nvPicPr>
          <p:cNvPr id="4" name="Content Placeholder 3" descr="A blue and white background with a blue and white background with a blue and white background with a blue and white background with a blue and white background with a blue and white background with a yellow and&#10;&#10;Description automatically generated">
            <a:extLst>
              <a:ext uri="{FF2B5EF4-FFF2-40B4-BE49-F238E27FC236}">
                <a16:creationId xmlns:a16="http://schemas.microsoft.com/office/drawing/2014/main" id="{026E412C-B521-DD5A-9516-5B25D14DE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43" b="24243"/>
          <a:stretch/>
        </p:blipFill>
        <p:spPr>
          <a:xfrm>
            <a:off x="20" y="10"/>
            <a:ext cx="12191980" cy="460567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B7FB62D-DD5B-C587-F53F-679128D41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439" y="4525778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74BA53-241B-ACB6-E742-B074F40EB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97B091-2608-7480-FE24-507CC5333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2887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pointing at a computer screen&#10;&#10;Description automatically generated">
            <a:extLst>
              <a:ext uri="{FF2B5EF4-FFF2-40B4-BE49-F238E27FC236}">
                <a16:creationId xmlns:a16="http://schemas.microsoft.com/office/drawing/2014/main" id="{6BF3FD7E-4BB6-DEE9-6772-FF3B2C6A15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675" y="1227958"/>
            <a:ext cx="6589537" cy="4398515"/>
          </a:xfrm>
          <a:prstGeom prst="rect">
            <a:avLst/>
          </a:prstGeom>
        </p:spPr>
      </p:pic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266B1-7700-0EA0-918E-CFEC7B18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142904"/>
            <a:ext cx="3197660" cy="17023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err="1">
                <a:latin typeface="+mj-lt"/>
                <a:ea typeface="+mj-ea"/>
                <a:cs typeface="+mj-cs"/>
              </a:rPr>
              <a:t>Introducción</a:t>
            </a:r>
            <a:endParaRPr lang="en-US" sz="4000" kern="120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5A237-E017-38AA-3C72-558BE9D6F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2496" y="2935807"/>
            <a:ext cx="2705619" cy="20565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 kern="1200">
              <a:latin typeface="+mn-lt"/>
            </a:endParaRPr>
          </a:p>
          <a:p>
            <a:r>
              <a:rPr lang="en-US" sz="2000"/>
              <a:t>Ayudan a la </a:t>
            </a:r>
            <a:r>
              <a:rPr lang="en-US" sz="2000" err="1"/>
              <a:t>Comunicación</a:t>
            </a:r>
            <a:endParaRPr lang="en-US" sz="2000"/>
          </a:p>
          <a:p>
            <a:r>
              <a:rPr lang="en-US" sz="2000" err="1"/>
              <a:t>Soportan</a:t>
            </a:r>
            <a:r>
              <a:rPr lang="en-US" sz="2000"/>
              <a:t>  y </a:t>
            </a:r>
            <a:r>
              <a:rPr lang="en-US" sz="2000" err="1"/>
              <a:t>validan</a:t>
            </a:r>
            <a:r>
              <a:rPr lang="en-US" sz="2000"/>
              <a:t> las </a:t>
            </a:r>
            <a:r>
              <a:rPr lang="en-US" sz="2000" err="1"/>
              <a:t>tesis</a:t>
            </a:r>
            <a:endParaRPr lang="en-US" sz="20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56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un and earth in a grid&#10;&#10;Description automatically generated">
            <a:extLst>
              <a:ext uri="{FF2B5EF4-FFF2-40B4-BE49-F238E27FC236}">
                <a16:creationId xmlns:a16="http://schemas.microsoft.com/office/drawing/2014/main" id="{A445DFD0-77CA-A991-8882-55BBC7359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60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37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colorful grid on a white background&#10;&#10;Description automatically generated">
            <a:extLst>
              <a:ext uri="{FF2B5EF4-FFF2-40B4-BE49-F238E27FC236}">
                <a16:creationId xmlns:a16="http://schemas.microsoft.com/office/drawing/2014/main" id="{12E0794C-B380-CF0B-EEEC-4FB9B1BEF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356" b="111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9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rawing of people holding a tube&#10;&#10;Description automatically generated">
            <a:extLst>
              <a:ext uri="{FF2B5EF4-FFF2-40B4-BE49-F238E27FC236}">
                <a16:creationId xmlns:a16="http://schemas.microsoft.com/office/drawing/2014/main" id="{2C41B3A8-BBDD-5681-4129-B24E781F9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26" b="98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4F5B0-FCE0-C29C-7E10-38C6221D5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LA IMPORTANCIA DEL CONTEXTO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70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8C661-69DB-5FF2-322D-FCB6017FF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Principales elementos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 descr="A chart of a mountain bike&#10;&#10;Description automatically generated">
            <a:extLst>
              <a:ext uri="{FF2B5EF4-FFF2-40B4-BE49-F238E27FC236}">
                <a16:creationId xmlns:a16="http://schemas.microsoft.com/office/drawing/2014/main" id="{64D92A83-5FDD-C9D5-D4E5-083494A84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5174" y="785645"/>
            <a:ext cx="7205797" cy="514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60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51F6560-D61C-400F-B71A-3FDEBF451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E47F0B-CB65-EAB6-7873-1D8947AE0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000" err="1"/>
              <a:t>Texto</a:t>
            </a:r>
            <a:r>
              <a:rPr lang="en-US" sz="4000"/>
              <a:t> simple</a:t>
            </a:r>
          </a:p>
        </p:txBody>
      </p:sp>
      <p:pic>
        <p:nvPicPr>
          <p:cNvPr id="6" name="Content Placeholder 5" descr="A blue numbers and text&#10;&#10;Description automatically generated">
            <a:extLst>
              <a:ext uri="{FF2B5EF4-FFF2-40B4-BE49-F238E27FC236}">
                <a16:creationId xmlns:a16="http://schemas.microsoft.com/office/drawing/2014/main" id="{7E3B1982-56DB-7E45-5DF6-F3CA597E5B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13617" y="1917940"/>
            <a:ext cx="5731982" cy="41736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D10EF-2D29-0AFB-DE06-51929A1B14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45294" y="1342847"/>
            <a:ext cx="3590476" cy="532378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50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269BDC9-F5DC-4A16-9583-2F8CE418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25EAD-DBFE-5484-6298-A4FBBCBD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063296"/>
            <a:ext cx="9144000" cy="1152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err="1">
                <a:latin typeface="+mj-lt"/>
                <a:ea typeface="+mj-ea"/>
                <a:cs typeface="+mj-cs"/>
              </a:rPr>
              <a:t>Tablas</a:t>
            </a:r>
            <a:endParaRPr lang="en-US" sz="4000" kern="1200">
              <a:latin typeface="+mj-lt"/>
            </a:endParaRP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F4703BF9-3BB2-104B-5FA4-C77F2F87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5329534"/>
            <a:ext cx="9144000" cy="6467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Tipos de Bordes</a:t>
            </a:r>
          </a:p>
        </p:txBody>
      </p:sp>
      <p:sp>
        <p:nvSpPr>
          <p:cNvPr id="43" name="Freeform: Shape 23">
            <a:extLst>
              <a:ext uri="{FF2B5EF4-FFF2-40B4-BE49-F238E27FC236}">
                <a16:creationId xmlns:a16="http://schemas.microsoft.com/office/drawing/2014/main" id="{903CE7F4-D1BB-4A5B-8E96-915177640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"/>
            <a:ext cx="9379192" cy="4251280"/>
          </a:xfrm>
          <a:custGeom>
            <a:avLst/>
            <a:gdLst>
              <a:gd name="connsiteX0" fmla="*/ 9379192 w 9379192"/>
              <a:gd name="connsiteY0" fmla="*/ 3752527 h 3752527"/>
              <a:gd name="connsiteX1" fmla="*/ 3293459 w 9379192"/>
              <a:gd name="connsiteY1" fmla="*/ 3752527 h 3752527"/>
              <a:gd name="connsiteX2" fmla="*/ 3297156 w 9379192"/>
              <a:gd name="connsiteY2" fmla="*/ 3752055 h 3752527"/>
              <a:gd name="connsiteX3" fmla="*/ 3642095 w 9379192"/>
              <a:gd name="connsiteY3" fmla="*/ 3690141 h 3752527"/>
              <a:gd name="connsiteX4" fmla="*/ 2307659 w 9379192"/>
              <a:gd name="connsiteY4" fmla="*/ 3500267 h 3752527"/>
              <a:gd name="connsiteX5" fmla="*/ 2383194 w 9379192"/>
              <a:gd name="connsiteY5" fmla="*/ 3475501 h 3752527"/>
              <a:gd name="connsiteX6" fmla="*/ 2237161 w 9379192"/>
              <a:gd name="connsiteY6" fmla="*/ 3376437 h 3752527"/>
              <a:gd name="connsiteX7" fmla="*/ 1637924 w 9379192"/>
              <a:gd name="connsiteY7" fmla="*/ 3219585 h 3752527"/>
              <a:gd name="connsiteX8" fmla="*/ 2383194 w 9379192"/>
              <a:gd name="connsiteY8" fmla="*/ 2955415 h 3752527"/>
              <a:gd name="connsiteX9" fmla="*/ 1542249 w 9379192"/>
              <a:gd name="connsiteY9" fmla="*/ 2596307 h 3752527"/>
              <a:gd name="connsiteX10" fmla="*/ 1114221 w 9379192"/>
              <a:gd name="connsiteY10" fmla="*/ 2509625 h 3752527"/>
              <a:gd name="connsiteX11" fmla="*/ 2524191 w 9379192"/>
              <a:gd name="connsiteY11" fmla="*/ 2059708 h 3752527"/>
              <a:gd name="connsiteX12" fmla="*/ 238027 w 9379192"/>
              <a:gd name="connsiteY12" fmla="*/ 1836815 h 3752527"/>
              <a:gd name="connsiteX13" fmla="*/ 424343 w 9379192"/>
              <a:gd name="connsiteY13" fmla="*/ 1746006 h 3752527"/>
              <a:gd name="connsiteX14" fmla="*/ 1844384 w 9379192"/>
              <a:gd name="connsiteY14" fmla="*/ 1770772 h 3752527"/>
              <a:gd name="connsiteX15" fmla="*/ 2081058 w 9379192"/>
              <a:gd name="connsiteY15" fmla="*/ 1700602 h 3752527"/>
              <a:gd name="connsiteX16" fmla="*/ 1844384 w 9379192"/>
              <a:gd name="connsiteY16" fmla="*/ 1589154 h 3752527"/>
              <a:gd name="connsiteX17" fmla="*/ 922869 w 9379192"/>
              <a:gd name="connsiteY17" fmla="*/ 1506601 h 3752527"/>
              <a:gd name="connsiteX18" fmla="*/ 681160 w 9379192"/>
              <a:gd name="connsiteY18" fmla="*/ 1320855 h 3752527"/>
              <a:gd name="connsiteX19" fmla="*/ 273276 w 9379192"/>
              <a:gd name="connsiteY19" fmla="*/ 1106216 h 3752527"/>
              <a:gd name="connsiteX20" fmla="*/ 555269 w 9379192"/>
              <a:gd name="connsiteY20" fmla="*/ 928727 h 3752527"/>
              <a:gd name="connsiteX21" fmla="*/ 97029 w 9379192"/>
              <a:gd name="connsiteY21" fmla="*/ 664555 h 3752527"/>
              <a:gd name="connsiteX22" fmla="*/ 227955 w 9379192"/>
              <a:gd name="connsiteY22" fmla="*/ 317831 h 3752527"/>
              <a:gd name="connsiteX23" fmla="*/ 998402 w 9379192"/>
              <a:gd name="connsiteY23" fmla="*/ 235277 h 3752527"/>
              <a:gd name="connsiteX24" fmla="*/ 2030701 w 9379192"/>
              <a:gd name="connsiteY24" fmla="*/ 115575 h 3752527"/>
              <a:gd name="connsiteX25" fmla="*/ 3068036 w 9379192"/>
              <a:gd name="connsiteY25" fmla="*/ 12383 h 3752527"/>
              <a:gd name="connsiteX26" fmla="*/ 4105370 w 9379192"/>
              <a:gd name="connsiteY26" fmla="*/ 12383 h 3752527"/>
              <a:gd name="connsiteX27" fmla="*/ 4402472 w 9379192"/>
              <a:gd name="connsiteY27" fmla="*/ 20638 h 3752527"/>
              <a:gd name="connsiteX28" fmla="*/ 4407507 w 9379192"/>
              <a:gd name="connsiteY28" fmla="*/ 20638 h 3752527"/>
              <a:gd name="connsiteX29" fmla="*/ 5696622 w 9379192"/>
              <a:gd name="connsiteY29" fmla="*/ 57788 h 3752527"/>
              <a:gd name="connsiteX30" fmla="*/ 6175004 w 9379192"/>
              <a:gd name="connsiteY30" fmla="*/ 61915 h 3752527"/>
              <a:gd name="connsiteX31" fmla="*/ 7212339 w 9379192"/>
              <a:gd name="connsiteY31" fmla="*/ 66042 h 3752527"/>
              <a:gd name="connsiteX32" fmla="*/ 8244638 w 9379192"/>
              <a:gd name="connsiteY32" fmla="*/ 49532 h 3752527"/>
              <a:gd name="connsiteX33" fmla="*/ 9292044 w 9379192"/>
              <a:gd name="connsiteY33" fmla="*/ 0 h 3752527"/>
              <a:gd name="connsiteX34" fmla="*/ 9379192 w 9379192"/>
              <a:gd name="connsiteY34" fmla="*/ 2762 h 375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379192" h="3752527">
                <a:moveTo>
                  <a:pt x="9379192" y="3752527"/>
                </a:moveTo>
                <a:lnTo>
                  <a:pt x="3293459" y="3752527"/>
                </a:lnTo>
                <a:lnTo>
                  <a:pt x="3297156" y="3752055"/>
                </a:lnTo>
                <a:cubicBezTo>
                  <a:pt x="3412975" y="3736577"/>
                  <a:pt x="3551454" y="3714906"/>
                  <a:pt x="3642095" y="3690141"/>
                </a:cubicBezTo>
                <a:cubicBezTo>
                  <a:pt x="3380244" y="3686012"/>
                  <a:pt x="2347945" y="3529162"/>
                  <a:pt x="2307659" y="3500267"/>
                </a:cubicBezTo>
                <a:cubicBezTo>
                  <a:pt x="2327803" y="3492012"/>
                  <a:pt x="2358017" y="3483757"/>
                  <a:pt x="2383194" y="3475501"/>
                </a:cubicBezTo>
                <a:cubicBezTo>
                  <a:pt x="2327803" y="3450736"/>
                  <a:pt x="2282482" y="3421842"/>
                  <a:pt x="2237161" y="3376437"/>
                </a:cubicBezTo>
                <a:cubicBezTo>
                  <a:pt x="2091129" y="3223714"/>
                  <a:pt x="1844384" y="3277374"/>
                  <a:pt x="1637924" y="3219585"/>
                </a:cubicBezTo>
                <a:cubicBezTo>
                  <a:pt x="1768850" y="2897627"/>
                  <a:pt x="2116307" y="3017329"/>
                  <a:pt x="2383194" y="2955415"/>
                </a:cubicBezTo>
                <a:cubicBezTo>
                  <a:pt x="1683245" y="2765541"/>
                  <a:pt x="1819207" y="2666477"/>
                  <a:pt x="1542249" y="2596307"/>
                </a:cubicBezTo>
                <a:cubicBezTo>
                  <a:pt x="1194791" y="2509625"/>
                  <a:pt x="1114221" y="2509625"/>
                  <a:pt x="1114221" y="2509625"/>
                </a:cubicBezTo>
                <a:cubicBezTo>
                  <a:pt x="1522105" y="2245455"/>
                  <a:pt x="2010559" y="2530264"/>
                  <a:pt x="2524191" y="2059708"/>
                </a:cubicBezTo>
                <a:cubicBezTo>
                  <a:pt x="2030701" y="1993667"/>
                  <a:pt x="555269" y="1960645"/>
                  <a:pt x="238027" y="1836815"/>
                </a:cubicBezTo>
                <a:cubicBezTo>
                  <a:pt x="358880" y="1882219"/>
                  <a:pt x="368952" y="1746006"/>
                  <a:pt x="424343" y="1746006"/>
                </a:cubicBezTo>
                <a:cubicBezTo>
                  <a:pt x="892655" y="1741879"/>
                  <a:pt x="1371037" y="1820305"/>
                  <a:pt x="1844384" y="1770772"/>
                </a:cubicBezTo>
                <a:cubicBezTo>
                  <a:pt x="1929989" y="1766645"/>
                  <a:pt x="2065951" y="1803793"/>
                  <a:pt x="2081058" y="1700602"/>
                </a:cubicBezTo>
                <a:cubicBezTo>
                  <a:pt x="2096164" y="1572644"/>
                  <a:pt x="1919919" y="1601537"/>
                  <a:pt x="1844384" y="1589154"/>
                </a:cubicBezTo>
                <a:cubicBezTo>
                  <a:pt x="1537212" y="1547877"/>
                  <a:pt x="1235076" y="1531367"/>
                  <a:pt x="922869" y="1506601"/>
                </a:cubicBezTo>
                <a:cubicBezTo>
                  <a:pt x="791943" y="1494218"/>
                  <a:pt x="630804" y="1518984"/>
                  <a:pt x="681160" y="1320855"/>
                </a:cubicBezTo>
                <a:cubicBezTo>
                  <a:pt x="640874" y="1130983"/>
                  <a:pt x="399166" y="1197025"/>
                  <a:pt x="273276" y="1106216"/>
                </a:cubicBezTo>
                <a:cubicBezTo>
                  <a:pt x="333703" y="998897"/>
                  <a:pt x="504913" y="1073196"/>
                  <a:pt x="555269" y="928727"/>
                </a:cubicBezTo>
                <a:cubicBezTo>
                  <a:pt x="313560" y="974131"/>
                  <a:pt x="338738" y="660428"/>
                  <a:pt x="97029" y="664555"/>
                </a:cubicBezTo>
                <a:cubicBezTo>
                  <a:pt x="-104395" y="478810"/>
                  <a:pt x="41638" y="388001"/>
                  <a:pt x="227955" y="317831"/>
                </a:cubicBezTo>
                <a:cubicBezTo>
                  <a:pt x="469664" y="231150"/>
                  <a:pt x="736551" y="251788"/>
                  <a:pt x="998402" y="235277"/>
                </a:cubicBezTo>
                <a:cubicBezTo>
                  <a:pt x="1345860" y="198128"/>
                  <a:pt x="1678209" y="111447"/>
                  <a:pt x="2030701" y="115575"/>
                </a:cubicBezTo>
                <a:cubicBezTo>
                  <a:pt x="2363052" y="28893"/>
                  <a:pt x="2730650" y="123829"/>
                  <a:pt x="3068036" y="12383"/>
                </a:cubicBezTo>
                <a:cubicBezTo>
                  <a:pt x="3410457" y="12383"/>
                  <a:pt x="3757914" y="12383"/>
                  <a:pt x="4105370" y="12383"/>
                </a:cubicBezTo>
                <a:cubicBezTo>
                  <a:pt x="4206084" y="16510"/>
                  <a:pt x="4301759" y="16510"/>
                  <a:pt x="4402472" y="20638"/>
                </a:cubicBezTo>
                <a:cubicBezTo>
                  <a:pt x="4402472" y="20638"/>
                  <a:pt x="4407507" y="20638"/>
                  <a:pt x="4407507" y="20638"/>
                </a:cubicBezTo>
                <a:cubicBezTo>
                  <a:pt x="4840570" y="33022"/>
                  <a:pt x="5268596" y="41276"/>
                  <a:pt x="5696622" y="57788"/>
                </a:cubicBezTo>
                <a:cubicBezTo>
                  <a:pt x="5857761" y="57788"/>
                  <a:pt x="6013864" y="61915"/>
                  <a:pt x="6175004" y="61915"/>
                </a:cubicBezTo>
                <a:cubicBezTo>
                  <a:pt x="6517425" y="82553"/>
                  <a:pt x="6864883" y="94936"/>
                  <a:pt x="7212339" y="66042"/>
                </a:cubicBezTo>
                <a:cubicBezTo>
                  <a:pt x="7559796" y="90809"/>
                  <a:pt x="7897182" y="74298"/>
                  <a:pt x="8244638" y="49532"/>
                </a:cubicBezTo>
                <a:cubicBezTo>
                  <a:pt x="8597130" y="78426"/>
                  <a:pt x="8944587" y="37149"/>
                  <a:pt x="9292044" y="0"/>
                </a:cubicBezTo>
                <a:lnTo>
                  <a:pt x="9379192" y="2762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Content Placeholder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9325C09D-E6CD-CCB2-D906-07A377356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859921"/>
            <a:ext cx="10905064" cy="2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96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B79DC-05E3-BFAC-557F-D3E858892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Mapa </a:t>
            </a:r>
            <a:r>
              <a:rPr lang="en-US" sz="36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Térmico</a:t>
            </a:r>
            <a:endParaRPr lang="en-US" sz="3600" kern="12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DA4D811C-C36E-C4AD-7F72-D3F9F8009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7"/>
          <a:stretch/>
        </p:blipFill>
        <p:spPr>
          <a:xfrm>
            <a:off x="1715582" y="1718358"/>
            <a:ext cx="8746459" cy="453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21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43DC68B-54DD-4053-BE4D-615259684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13232"/>
            <a:ext cx="422899" cy="54041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Content Placeholder 3" descr="A screen shot of a football field&#10;&#10;Description automatically generated">
            <a:extLst>
              <a:ext uri="{FF2B5EF4-FFF2-40B4-BE49-F238E27FC236}">
                <a16:creationId xmlns:a16="http://schemas.microsoft.com/office/drawing/2014/main" id="{2ACBF83A-0887-3299-E141-D7B3ECFF3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05" y="713344"/>
            <a:ext cx="6973751" cy="5404657"/>
          </a:xfrm>
          <a:prstGeom prst="rect">
            <a:avLst/>
          </a:prstGeom>
        </p:spPr>
      </p:pic>
      <p:sp>
        <p:nvSpPr>
          <p:cNvPr id="44" name="Content Placeholder 18">
            <a:extLst>
              <a:ext uri="{FF2B5EF4-FFF2-40B4-BE49-F238E27FC236}">
                <a16:creationId xmlns:a16="http://schemas.microsoft.com/office/drawing/2014/main" id="{3D7AA771-2B23-9376-9E41-6D80F0063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6331" y="2880452"/>
            <a:ext cx="3039730" cy="2606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/>
              <a:t>Mapa </a:t>
            </a:r>
            <a:r>
              <a:rPr lang="en-US" sz="3600" err="1"/>
              <a:t>Térmico</a:t>
            </a:r>
            <a:endParaRPr lang="en-US" sz="36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ACA08E-D537-41C6-96A5-5900E05D3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465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47A76-F37B-BE37-E0EF-E4733B174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GRÁFICOS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C6550AA0-30E1-3646-9C8E-EFC6780504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2861" y="349766"/>
            <a:ext cx="4435549" cy="342646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F89298-AA7D-523F-329B-CDE533B45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51" y="349764"/>
            <a:ext cx="4495441" cy="34264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DCDCC6F-2190-D90F-864B-B5B8A44AB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2719" y="4495568"/>
            <a:ext cx="6586915" cy="1905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Puntos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/>
              <a:t>Gráfico</a:t>
            </a:r>
            <a:r>
              <a:rPr lang="en-US"/>
              <a:t> de </a:t>
            </a:r>
            <a:r>
              <a:rPr lang="en-US" err="1"/>
              <a:t>dispersión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01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FBF83-EB63-B05F-2E62-006C210CE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12930"/>
            <a:ext cx="9144000" cy="14049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/>
              <a:t>GRÁFICOS II</a:t>
            </a:r>
            <a:br>
              <a:rPr lang="en-US" sz="3600"/>
            </a:br>
            <a:r>
              <a:rPr lang="en-US" sz="3600" err="1"/>
              <a:t>Líneas</a:t>
            </a:r>
            <a:br>
              <a:rPr lang="en-US" sz="3600"/>
            </a:br>
            <a:r>
              <a:rPr lang="en-US" sz="3600" err="1"/>
              <a:t>Gráfico</a:t>
            </a:r>
            <a:r>
              <a:rPr lang="en-US" sz="3600"/>
              <a:t> lineal</a:t>
            </a:r>
          </a:p>
        </p:txBody>
      </p:sp>
      <p:pic>
        <p:nvPicPr>
          <p:cNvPr id="6" name="Content Placeholder 5" descr="A graph of a line&#10;&#10;Description automatically generated">
            <a:extLst>
              <a:ext uri="{FF2B5EF4-FFF2-40B4-BE49-F238E27FC236}">
                <a16:creationId xmlns:a16="http://schemas.microsoft.com/office/drawing/2014/main" id="{CD01E0F7-851F-2046-5E03-D383D0146A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7928" y="847064"/>
            <a:ext cx="5114501" cy="3401143"/>
          </a:xfrm>
          <a:prstGeom prst="rect">
            <a:avLst/>
          </a:prstGeom>
        </p:spPr>
      </p:pic>
      <p:pic>
        <p:nvPicPr>
          <p:cNvPr id="5" name="Content Placeholder 4" descr="A graph with a line and a line&#10;&#10;Description automatically generated">
            <a:extLst>
              <a:ext uri="{FF2B5EF4-FFF2-40B4-BE49-F238E27FC236}">
                <a16:creationId xmlns:a16="http://schemas.microsoft.com/office/drawing/2014/main" id="{F7B25374-FE32-1824-305C-EA5E8AF477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59482" y="1710107"/>
            <a:ext cx="5588953" cy="216388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0F380AC-9202-53E9-8D39-90E7C2AC7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334AC3-F97B-AAEB-193C-D6FEF2851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F0F8F8-6D3A-38F2-F9D7-AA175316B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3596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E422339-2F71-4CA5-9807-D908FDA67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C9CE5-94CD-D586-B2DD-0A5B27430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220" y="253787"/>
            <a:ext cx="7202485" cy="124604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3600"/>
              <a:t>GRÁFICOS III</a:t>
            </a:r>
            <a:br>
              <a:rPr lang="en-US" sz="2200"/>
            </a:br>
            <a:r>
              <a:rPr lang="en-US" sz="2800" err="1"/>
              <a:t>Líneas</a:t>
            </a:r>
            <a:r>
              <a:rPr lang="en-US" sz="2800"/>
              <a:t> II</a:t>
            </a:r>
            <a:br>
              <a:rPr lang="en-US" sz="2200"/>
            </a:br>
            <a:r>
              <a:rPr lang="en-US" sz="2400" err="1"/>
              <a:t>Slopegraph</a:t>
            </a:r>
            <a:endParaRPr lang="en-US" sz="240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F92D56-42E2-E1B0-80FC-E9A55AC73C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4027" y="1834401"/>
            <a:ext cx="4272000" cy="4542789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55156C-F36E-26E4-7465-9009FB6A0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65" y="1831676"/>
            <a:ext cx="4330751" cy="453770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803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3976D83-D0F5-8C08-ACDD-A9187998D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GB" sz="4000"/>
              <a:t>GRÁFICOS IV</a:t>
            </a:r>
          </a:p>
        </p:txBody>
      </p:sp>
      <p:pic>
        <p:nvPicPr>
          <p:cNvPr id="4" name="Content Placeholder 3" descr="A screen shot of a news report&#10;&#10;Description automatically generated">
            <a:extLst>
              <a:ext uri="{FF2B5EF4-FFF2-40B4-BE49-F238E27FC236}">
                <a16:creationId xmlns:a16="http://schemas.microsoft.com/office/drawing/2014/main" id="{65DB6A0F-4B40-2BC6-F1B1-87E6E86C0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8" r="1809" b="-2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186196-6967-0FF9-B081-E8FB4784F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Barras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77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40F6DB4-B7A6-5DCF-1483-1A6179D1A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57844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GRÁFICOS IV</a:t>
            </a:r>
            <a:br>
              <a:rPr lang="en-US" sz="3200"/>
            </a:br>
            <a:r>
              <a:rPr lang="en-US" sz="3200">
                <a:solidFill>
                  <a:schemeClr val="bg1"/>
                </a:solidFill>
              </a:rPr>
              <a:t>Barras</a:t>
            </a:r>
            <a:endParaRPr lang="en-US" sz="3200" kern="12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D72E33-A402-7225-D964-41B9E1A71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061" y="1675227"/>
            <a:ext cx="1084987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7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FF58EB-A2DC-0C64-C2A7-0452A8412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ANÁLISIS EXPLORATORIO VS ANÁLISIS EXPLICATIVO</a:t>
            </a:r>
          </a:p>
        </p:txBody>
      </p:sp>
      <p:pic>
        <p:nvPicPr>
          <p:cNvPr id="5" name="Content Placeholder 4" descr="A magnifying glass over a graph&#10;&#10;Description automatically generated">
            <a:extLst>
              <a:ext uri="{FF2B5EF4-FFF2-40B4-BE49-F238E27FC236}">
                <a16:creationId xmlns:a16="http://schemas.microsoft.com/office/drawing/2014/main" id="{5FC63A48-5D09-09F3-85E7-086233B388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97304" y="2050595"/>
            <a:ext cx="3539545" cy="2617365"/>
          </a:xfrm>
          <a:prstGeom prst="rect">
            <a:avLst/>
          </a:prstGeom>
        </p:spPr>
      </p:pic>
      <p:pic>
        <p:nvPicPr>
          <p:cNvPr id="4" name="Picture 3" descr="A person writing on a wall&#10;&#10;Description automatically generated">
            <a:extLst>
              <a:ext uri="{FF2B5EF4-FFF2-40B4-BE49-F238E27FC236}">
                <a16:creationId xmlns:a16="http://schemas.microsoft.com/office/drawing/2014/main" id="{C3845E5A-D31D-C310-1793-10726DAB6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671" y="2074130"/>
            <a:ext cx="3622650" cy="26173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E9DCE-4ACD-8E24-DAB4-87A186E96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2806" y="4854686"/>
            <a:ext cx="9999634" cy="18165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2000" b="1" err="1"/>
              <a:t>Anális</a:t>
            </a:r>
            <a:r>
              <a:rPr lang="en-US" sz="2000" b="1"/>
              <a:t> </a:t>
            </a:r>
            <a:r>
              <a:rPr lang="en-US" sz="2000" b="1" err="1"/>
              <a:t>Exploratorio</a:t>
            </a:r>
            <a:endParaRPr lang="en-US" sz="2000" err="1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err="1"/>
              <a:t>Comprender</a:t>
            </a:r>
            <a:r>
              <a:rPr lang="en-US" sz="1800"/>
              <a:t> </a:t>
            </a:r>
            <a:r>
              <a:rPr lang="en-US" sz="1800" err="1"/>
              <a:t>los</a:t>
            </a:r>
            <a:r>
              <a:rPr lang="en-US" sz="1800"/>
              <a:t> </a:t>
            </a:r>
            <a:r>
              <a:rPr lang="en-US" sz="1800" err="1"/>
              <a:t>datos</a:t>
            </a:r>
            <a:r>
              <a:rPr lang="en-US" sz="1800"/>
              <a:t> y </a:t>
            </a:r>
            <a:r>
              <a:rPr lang="en-US" sz="1800" err="1"/>
              <a:t>averiguar</a:t>
            </a:r>
            <a:r>
              <a:rPr lang="en-US" sz="1800"/>
              <a:t> </a:t>
            </a:r>
            <a:r>
              <a:rPr lang="en-US" sz="1800" err="1"/>
              <a:t>qué</a:t>
            </a:r>
            <a:r>
              <a:rPr lang="en-US" sz="1800"/>
              <a:t> </a:t>
            </a:r>
            <a:r>
              <a:rPr lang="en-US" sz="1800" err="1"/>
              <a:t>puede</a:t>
            </a:r>
            <a:r>
              <a:rPr lang="en-US" sz="1800"/>
              <a:t> ser </a:t>
            </a:r>
            <a:r>
              <a:rPr lang="en-US" sz="1800" err="1"/>
              <a:t>digno</a:t>
            </a:r>
            <a:r>
              <a:rPr lang="en-US" sz="1800"/>
              <a:t> de </a:t>
            </a:r>
            <a:r>
              <a:rPr lang="en-US" sz="1800" err="1"/>
              <a:t>mención</a:t>
            </a:r>
            <a:r>
              <a:rPr lang="en-US" sz="1800"/>
              <a:t> o </a:t>
            </a:r>
            <a:r>
              <a:rPr lang="en-US" sz="1800" err="1"/>
              <a:t>interesante</a:t>
            </a:r>
            <a:r>
              <a:rPr lang="en-US" sz="1800"/>
              <a:t> para </a:t>
            </a:r>
            <a:r>
              <a:rPr lang="en-US" sz="1800" err="1"/>
              <a:t>otros</a:t>
            </a:r>
            <a:r>
              <a:rPr lang="en-US" sz="1800"/>
              <a:t>.</a:t>
            </a:r>
          </a:p>
          <a:p>
            <a:pPr marL="0"/>
            <a:r>
              <a:rPr lang="en-US" sz="2000" b="1" err="1"/>
              <a:t>Análisis</a:t>
            </a:r>
            <a:r>
              <a:rPr lang="en-US" sz="2000" b="1"/>
              <a:t> </a:t>
            </a:r>
            <a:r>
              <a:rPr lang="en-US" sz="2000" b="1" err="1"/>
              <a:t>Explicativo</a:t>
            </a:r>
            <a:endParaRPr lang="en-US" sz="2000" err="1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err="1"/>
              <a:t>Tienes</a:t>
            </a:r>
            <a:r>
              <a:rPr lang="en-US" sz="1800"/>
              <a:t> </a:t>
            </a:r>
            <a:r>
              <a:rPr lang="en-US" sz="1800" err="1"/>
              <a:t>una</a:t>
            </a:r>
            <a:r>
              <a:rPr lang="en-US" sz="1800"/>
              <a:t> </a:t>
            </a:r>
            <a:r>
              <a:rPr lang="en-US" sz="1800" err="1"/>
              <a:t>historia</a:t>
            </a:r>
            <a:r>
              <a:rPr lang="en-US" sz="1800"/>
              <a:t> </a:t>
            </a:r>
            <a:r>
              <a:rPr lang="en-US" sz="1800" err="1"/>
              <a:t>específica</a:t>
            </a:r>
            <a:r>
              <a:rPr lang="en-US" sz="1800"/>
              <a:t> que has </a:t>
            </a:r>
            <a:r>
              <a:rPr lang="en-US" sz="1800" err="1"/>
              <a:t>extraido</a:t>
            </a:r>
            <a:r>
              <a:rPr lang="en-US" sz="1800"/>
              <a:t> del </a:t>
            </a:r>
            <a:r>
              <a:rPr lang="en-US" sz="1800" err="1"/>
              <a:t>exploratorio</a:t>
            </a:r>
            <a:r>
              <a:rPr lang="en-US" sz="1800"/>
              <a:t> y </a:t>
            </a:r>
            <a:r>
              <a:rPr lang="en-US" sz="1800" err="1"/>
              <a:t>quieres</a:t>
            </a:r>
            <a:r>
              <a:rPr lang="en-US" sz="1800"/>
              <a:t> </a:t>
            </a:r>
            <a:r>
              <a:rPr lang="en-US" sz="1800" err="1"/>
              <a:t>explicar</a:t>
            </a:r>
            <a:r>
              <a:rPr lang="en-US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6136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8600C-4442-53D6-AE65-13FFFC26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lang="en-GB" sz="3200"/>
              <a:t>GRÁFICOS V</a:t>
            </a:r>
            <a:br>
              <a:rPr lang="en-GB" sz="3200"/>
            </a:br>
            <a:r>
              <a:rPr lang="en-GB" sz="3200"/>
              <a:t>Barras II</a:t>
            </a:r>
            <a:br>
              <a:rPr lang="en-GB" sz="2700"/>
            </a:br>
            <a:endParaRPr lang="en-GB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82426230-20FD-3E4D-1620-5B09A8F3A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81" b="2"/>
          <a:stretch/>
        </p:blipFill>
        <p:spPr>
          <a:xfrm>
            <a:off x="959205" y="364142"/>
            <a:ext cx="10369645" cy="386799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886C0A-C9AD-A4C6-2E99-F2556DB2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883544"/>
            <a:ext cx="6586915" cy="1556907"/>
          </a:xfrm>
        </p:spPr>
        <p:txBody>
          <a:bodyPr anchor="ctr">
            <a:normAutofit/>
          </a:bodyPr>
          <a:lstStyle/>
          <a:p>
            <a:r>
              <a:rPr lang="en-US" sz="2700" err="1">
                <a:ea typeface="+mn-lt"/>
                <a:cs typeface="+mn-lt"/>
              </a:rPr>
              <a:t>Gráfico</a:t>
            </a:r>
            <a:r>
              <a:rPr lang="en-US" sz="2700">
                <a:ea typeface="+mn-lt"/>
                <a:cs typeface="+mn-lt"/>
              </a:rPr>
              <a:t> Barras </a:t>
            </a:r>
            <a:r>
              <a:rPr lang="en-US" sz="2700" err="1">
                <a:ea typeface="+mn-lt"/>
                <a:cs typeface="+mn-lt"/>
              </a:rPr>
              <a:t>Verticales</a:t>
            </a:r>
            <a:endParaRPr lang="en-US" sz="1800" err="1"/>
          </a:p>
        </p:txBody>
      </p:sp>
    </p:spTree>
    <p:extLst>
      <p:ext uri="{BB962C8B-B14F-4D97-AF65-F5344CB8AC3E}">
        <p14:creationId xmlns:p14="http://schemas.microsoft.com/office/powerpoint/2010/main" val="1848321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BDD9B-9853-5BEB-1251-0942C8ED4D9B}"/>
              </a:ext>
            </a:extLst>
          </p:cNvPr>
          <p:cNvSpPr txBox="1"/>
          <p:nvPr/>
        </p:nvSpPr>
        <p:spPr>
          <a:xfrm>
            <a:off x="1255060" y="4948832"/>
            <a:ext cx="9681882" cy="14156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GRÁFICOS</a:t>
            </a: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VI</a:t>
            </a:r>
            <a:endParaRPr lang="en-US" sz="28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Barras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III</a:t>
            </a:r>
            <a:endParaRPr lang="en-US" sz="24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Gráficos</a:t>
            </a:r>
            <a:r>
              <a:rPr lang="en-US"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de Barras </a:t>
            </a:r>
            <a:r>
              <a:rPr lang="en-US" sz="2000" kern="120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Verticales</a:t>
            </a:r>
            <a:r>
              <a:rPr lang="en-US"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Apiladas</a:t>
            </a:r>
            <a:endParaRPr lang="en-US" sz="20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57AB02-A928-B00D-0244-DD4C881B6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23" b="1323"/>
          <a:stretch/>
        </p:blipFill>
        <p:spPr>
          <a:xfrm>
            <a:off x="623087" y="640402"/>
            <a:ext cx="10945825" cy="410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30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FA6D1-F798-A491-7393-090CC4D3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GRÁFICOS VII</a:t>
            </a:r>
            <a:br>
              <a:rPr lang="en-US" sz="4600" kern="1200"/>
            </a:br>
            <a:r>
              <a:rPr lang="en-US" sz="3200" kern="1200">
                <a:latin typeface="+mj-lt"/>
                <a:ea typeface="+mj-ea"/>
                <a:cs typeface="+mj-cs"/>
              </a:rPr>
              <a:t>Barras III</a:t>
            </a:r>
            <a:br>
              <a:rPr lang="en-US" sz="4600" kern="1200"/>
            </a:br>
            <a:r>
              <a:rPr lang="en-US" sz="2800" kern="1200" err="1">
                <a:latin typeface="+mj-lt"/>
                <a:ea typeface="+mj-ea"/>
                <a:cs typeface="+mj-cs"/>
              </a:rPr>
              <a:t>Gráfico</a:t>
            </a:r>
            <a:r>
              <a:rPr lang="en-US" sz="2800" kern="1200">
                <a:latin typeface="+mj-lt"/>
                <a:ea typeface="+mj-ea"/>
                <a:cs typeface="+mj-cs"/>
              </a:rPr>
              <a:t> </a:t>
            </a:r>
            <a:r>
              <a:rPr lang="en-US" sz="2800" kern="1200" err="1">
                <a:latin typeface="+mj-lt"/>
                <a:ea typeface="+mj-ea"/>
                <a:cs typeface="+mj-cs"/>
              </a:rPr>
              <a:t>en</a:t>
            </a:r>
            <a:r>
              <a:rPr lang="en-US" sz="2800" kern="1200">
                <a:latin typeface="+mj-lt"/>
                <a:ea typeface="+mj-ea"/>
                <a:cs typeface="+mj-cs"/>
              </a:rPr>
              <a:t> Cascada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of numbers and a number of employees transferred to a course&#10;&#10;Description automatically generated">
            <a:extLst>
              <a:ext uri="{FF2B5EF4-FFF2-40B4-BE49-F238E27FC236}">
                <a16:creationId xmlns:a16="http://schemas.microsoft.com/office/drawing/2014/main" id="{7AEE6099-1C57-89DB-83CA-9D0F18AC4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106607"/>
            <a:ext cx="7214616" cy="46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02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B9047-DB54-7CC5-83DE-33A15A9C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11" y="494414"/>
            <a:ext cx="10620914" cy="12055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GRÁFICOS VIII</a:t>
            </a:r>
            <a:br>
              <a:rPr lang="en-US" sz="1700" kern="1200"/>
            </a:br>
            <a:r>
              <a:rPr lang="en-US" sz="2800" kern="1200">
                <a:latin typeface="+mj-lt"/>
                <a:ea typeface="+mj-ea"/>
                <a:cs typeface="+mj-cs"/>
              </a:rPr>
              <a:t>Barras IV</a:t>
            </a:r>
            <a:br>
              <a:rPr lang="en-US" sz="1700" kern="1200"/>
            </a:br>
            <a:r>
              <a:rPr lang="en-US" sz="2800" kern="1200" err="1">
                <a:latin typeface="+mj-lt"/>
                <a:ea typeface="+mj-ea"/>
                <a:cs typeface="+mj-cs"/>
              </a:rPr>
              <a:t>Gráfico</a:t>
            </a:r>
            <a:r>
              <a:rPr lang="en-US" sz="2800" kern="1200">
                <a:latin typeface="+mj-lt"/>
                <a:ea typeface="+mj-ea"/>
                <a:cs typeface="+mj-cs"/>
              </a:rPr>
              <a:t> de Barras </a:t>
            </a:r>
            <a:r>
              <a:rPr lang="en-US" sz="2800" kern="1200" err="1">
                <a:latin typeface="+mj-lt"/>
                <a:ea typeface="+mj-ea"/>
                <a:cs typeface="+mj-cs"/>
              </a:rPr>
              <a:t>Horizontales</a:t>
            </a:r>
            <a:endParaRPr lang="en-US" sz="2800" kern="1200">
              <a:latin typeface="+mj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390E26-CEEA-5C8B-66C0-2E3143BFE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2622640"/>
            <a:ext cx="10744200" cy="34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46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Right Triangle 5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B9047-DB54-7CC5-83DE-33A15A9C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9293" y="806364"/>
            <a:ext cx="3354636" cy="28474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GRÁFICOS IX</a:t>
            </a:r>
            <a:b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Barras V</a:t>
            </a:r>
            <a:b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Gráfico de Barras Horizontales Apiladas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390E26-CEEA-5C8B-66C0-2E3143BFE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05" y="1578505"/>
            <a:ext cx="6510409" cy="366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74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8E636-0DB1-ABD5-7650-E4FD786C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GRÁFICOS X</a:t>
            </a:r>
            <a:br>
              <a:rPr lang="en-US" sz="4800" kern="1200"/>
            </a:br>
            <a:r>
              <a:rPr lang="en-US" sz="3600" kern="1200" err="1">
                <a:latin typeface="+mj-lt"/>
                <a:ea typeface="+mj-ea"/>
                <a:cs typeface="+mj-cs"/>
              </a:rPr>
              <a:t>Áreas</a:t>
            </a:r>
            <a:endParaRPr lang="en-US" sz="3600" kern="120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 descr="A screenshot of a review breakdown&#10;&#10;Description automatically generated">
            <a:extLst>
              <a:ext uri="{FF2B5EF4-FFF2-40B4-BE49-F238E27FC236}">
                <a16:creationId xmlns:a16="http://schemas.microsoft.com/office/drawing/2014/main" id="{8E0BB9B4-7E0F-B781-5B50-21535A80E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1017052"/>
            <a:ext cx="6846363" cy="467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45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oup of people standing on a pie chart&#10;&#10;Description automatically generated">
            <a:extLst>
              <a:ext uri="{FF2B5EF4-FFF2-40B4-BE49-F238E27FC236}">
                <a16:creationId xmlns:a16="http://schemas.microsoft.com/office/drawing/2014/main" id="{53AD85D6-2C59-BB75-1DAA-417C8010C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A43F0-BB90-0BD8-0548-A863D76E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GRÁFICOS A EVITAR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076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29C2C85-1492-463C-B805-3FD3FCE93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C6653-3817-1973-0CCC-77AD1C82E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3883014"/>
            <a:ext cx="10071536" cy="9297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kern="1200">
                <a:latin typeface="+mj-lt"/>
                <a:ea typeface="+mj-ea"/>
                <a:cs typeface="+mj-cs"/>
              </a:rPr>
              <a:t>GRÁFICOS </a:t>
            </a:r>
            <a:r>
              <a:rPr lang="en-US" sz="3600"/>
              <a:t>A EVITAR</a:t>
            </a:r>
            <a:br>
              <a:rPr lang="en-US" sz="2900" kern="1200"/>
            </a:br>
            <a:r>
              <a:rPr lang="en-US" sz="2800" kern="1200" err="1">
                <a:latin typeface="+mj-lt"/>
                <a:ea typeface="+mj-ea"/>
                <a:cs typeface="+mj-cs"/>
              </a:rPr>
              <a:t>Gráfico</a:t>
            </a:r>
            <a:r>
              <a:rPr lang="en-US" sz="2800" kern="1200">
                <a:latin typeface="+mj-lt"/>
                <a:ea typeface="+mj-ea"/>
                <a:cs typeface="+mj-cs"/>
              </a:rPr>
              <a:t> de </a:t>
            </a:r>
            <a:r>
              <a:rPr lang="en-US" sz="2800"/>
              <a:t>Tarta</a:t>
            </a:r>
            <a:endParaRPr lang="en-US" sz="2800" kern="1200">
              <a:latin typeface="+mj-lt"/>
            </a:endParaRPr>
          </a:p>
        </p:txBody>
      </p:sp>
      <p:pic>
        <p:nvPicPr>
          <p:cNvPr id="6" name="Content Placeholder 5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4E90DD5F-3288-C0EA-8843-481AE47B85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4" b="4454"/>
          <a:stretch/>
        </p:blipFill>
        <p:spPr>
          <a:xfrm>
            <a:off x="6533641" y="391285"/>
            <a:ext cx="5069590" cy="3024814"/>
          </a:xfrm>
          <a:prstGeom prst="rect">
            <a:avLst/>
          </a:prstGeom>
        </p:spPr>
      </p:pic>
      <p:pic>
        <p:nvPicPr>
          <p:cNvPr id="5" name="Content Placeholder 4" descr="A pie chart with text&#10;&#10;Description automatically generated">
            <a:extLst>
              <a:ext uri="{FF2B5EF4-FFF2-40B4-BE49-F238E27FC236}">
                <a16:creationId xmlns:a16="http://schemas.microsoft.com/office/drawing/2014/main" id="{EB16F1BD-97FA-FD57-9A0F-6D0D4CA1D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1" r="-3" b="-3"/>
          <a:stretch/>
        </p:blipFill>
        <p:spPr>
          <a:xfrm>
            <a:off x="765111" y="391285"/>
            <a:ext cx="5065776" cy="30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21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C6653-3817-1973-0CCC-77AD1C82E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645" y="2023110"/>
            <a:ext cx="255588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ea typeface="+mj-lt"/>
                <a:cs typeface="+mj-lt"/>
              </a:rPr>
              <a:t>GRÁFICOS</a:t>
            </a:r>
            <a:r>
              <a:rPr lang="en-US" sz="3600">
                <a:ea typeface="+mj-lt"/>
                <a:cs typeface="+mj-lt"/>
              </a:rPr>
              <a:t> A EVITAR</a:t>
            </a:r>
            <a:br>
              <a:rPr lang="en-US" sz="3700" kern="1200"/>
            </a:br>
            <a:r>
              <a:rPr lang="en-US" sz="3200" kern="1200" err="1">
                <a:latin typeface="+mj-lt"/>
                <a:ea typeface="+mj-ea"/>
                <a:cs typeface="+mj-cs"/>
              </a:rPr>
              <a:t>Gráfico</a:t>
            </a:r>
            <a:r>
              <a:rPr lang="en-US" sz="3200" kern="1200">
                <a:latin typeface="+mj-lt"/>
                <a:ea typeface="+mj-ea"/>
                <a:cs typeface="+mj-cs"/>
              </a:rPr>
              <a:t> de </a:t>
            </a:r>
            <a:r>
              <a:rPr lang="en-US" sz="3200"/>
              <a:t>Tarta </a:t>
            </a:r>
            <a:r>
              <a:rPr lang="en-US" sz="3200" kern="1200">
                <a:latin typeface="+mj-lt"/>
                <a:ea typeface="+mj-ea"/>
                <a:cs typeface="+mj-cs"/>
              </a:rPr>
              <a:t>II</a:t>
            </a:r>
            <a:endParaRPr lang="en-US" sz="3200">
              <a:ea typeface="+mj-ea"/>
              <a:cs typeface="+mj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aph of a market share&#10;&#10;Description automatically generated">
            <a:extLst>
              <a:ext uri="{FF2B5EF4-FFF2-40B4-BE49-F238E27FC236}">
                <a16:creationId xmlns:a16="http://schemas.microsoft.com/office/drawing/2014/main" id="{4E90DD5F-3288-C0EA-8843-481AE47B85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5" b="4245"/>
          <a:stretch/>
        </p:blipFill>
        <p:spPr>
          <a:xfrm>
            <a:off x="545238" y="1193009"/>
            <a:ext cx="7608304" cy="4542938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83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F2D2E-3580-2D9C-7F84-104334FE1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>
                <a:latin typeface="+mj-lt"/>
                <a:ea typeface="+mj-ea"/>
                <a:cs typeface="+mj-cs"/>
              </a:rPr>
              <a:t>GRÁFICOS </a:t>
            </a:r>
            <a:r>
              <a:rPr lang="en-US" sz="3700"/>
              <a:t>A EVITAR II</a:t>
            </a:r>
            <a:br>
              <a:rPr lang="en-US" sz="3700" kern="1200"/>
            </a:br>
            <a:r>
              <a:rPr lang="en-US" sz="3700" kern="1200" err="1">
                <a:latin typeface="+mj-lt"/>
                <a:ea typeface="+mj-ea"/>
                <a:cs typeface="+mj-cs"/>
              </a:rPr>
              <a:t>Gráfico</a:t>
            </a:r>
            <a:r>
              <a:rPr lang="en-US" sz="3700" kern="1200">
                <a:latin typeface="+mj-lt"/>
                <a:ea typeface="+mj-ea"/>
                <a:cs typeface="+mj-cs"/>
              </a:rPr>
              <a:t> de Donut/</a:t>
            </a:r>
            <a:r>
              <a:rPr lang="en-US" sz="3700" kern="1200" err="1">
                <a:latin typeface="+mj-lt"/>
                <a:ea typeface="+mj-ea"/>
                <a:cs typeface="+mj-cs"/>
              </a:rPr>
              <a:t>Rosquilla</a:t>
            </a:r>
            <a:endParaRPr lang="en-US" sz="3700" kern="1200">
              <a:latin typeface="+mj-lt"/>
            </a:endParaRPr>
          </a:p>
        </p:txBody>
      </p:sp>
      <p:pic>
        <p:nvPicPr>
          <p:cNvPr id="4" name="Content Placeholder 3" descr="A diagram of a donut&#10;&#10;Description automatically generated">
            <a:extLst>
              <a:ext uri="{FF2B5EF4-FFF2-40B4-BE49-F238E27FC236}">
                <a16:creationId xmlns:a16="http://schemas.microsoft.com/office/drawing/2014/main" id="{CDF3F21E-1B82-C5B9-BD03-079149257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3939" y="578738"/>
            <a:ext cx="5152273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01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FC42E6-6C25-4922-95D2-B97B1E123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95F874-A8A5-4A14-8CFC-828968DE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754" y="0"/>
            <a:ext cx="473178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72B39-A095-573E-3457-07DFAF498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58" y="871442"/>
            <a:ext cx="4362578" cy="31723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ANÁLISIS EXPLICATIVO</a:t>
            </a:r>
          </a:p>
        </p:txBody>
      </p:sp>
      <p:pic>
        <p:nvPicPr>
          <p:cNvPr id="5" name="Content Placeholder 4" descr="A cartoon of a person pointing up&#10;&#10;Description automatically generated">
            <a:extLst>
              <a:ext uri="{FF2B5EF4-FFF2-40B4-BE49-F238E27FC236}">
                <a16:creationId xmlns:a16="http://schemas.microsoft.com/office/drawing/2014/main" id="{7BE61D67-D72F-EE99-2C3F-050B00CC07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21009" y="685799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65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of issues with blue columns&#10;&#10;Description automatically generated">
            <a:extLst>
              <a:ext uri="{FF2B5EF4-FFF2-40B4-BE49-F238E27FC236}">
                <a16:creationId xmlns:a16="http://schemas.microsoft.com/office/drawing/2014/main" id="{2DF0E9BC-044C-1BD7-E0B5-37B06993E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2340C-026E-C47B-A34F-5DDD65244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164" y="614712"/>
            <a:ext cx="5452529" cy="1326376"/>
          </a:xfr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1"/>
              <a:t>GRÁFICOS A EVITAR III</a:t>
            </a:r>
            <a:br>
              <a:rPr lang="en-US" sz="5200" b="1"/>
            </a:br>
            <a:r>
              <a:rPr lang="en-US" sz="3600" b="1" err="1"/>
              <a:t>Gráficos</a:t>
            </a:r>
            <a:r>
              <a:rPr lang="en-US" sz="3600" b="1"/>
              <a:t> 3D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30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85E4A-B72D-0985-9FDB-AABC66D0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711079"/>
            <a:ext cx="3715583" cy="35016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GRÁFICOS </a:t>
            </a:r>
            <a:r>
              <a:rPr lang="en-US" sz="3600"/>
              <a:t>A EVITAR IV</a:t>
            </a:r>
            <a:br>
              <a:rPr lang="en-US" sz="4600" kern="1200"/>
            </a:br>
            <a:r>
              <a:rPr lang="en-US" sz="3600" kern="1200" err="1">
                <a:latin typeface="+mj-lt"/>
                <a:ea typeface="+mj-ea"/>
                <a:cs typeface="+mj-cs"/>
              </a:rPr>
              <a:t>Gráfico</a:t>
            </a:r>
            <a:r>
              <a:rPr lang="en-US" sz="3600" kern="1200">
                <a:latin typeface="+mj-lt"/>
                <a:ea typeface="+mj-ea"/>
                <a:cs typeface="+mj-cs"/>
              </a:rPr>
              <a:t> de Eje y-</a:t>
            </a:r>
            <a:r>
              <a:rPr lang="en-US" sz="3600" kern="1200" err="1">
                <a:latin typeface="+mj-lt"/>
                <a:ea typeface="+mj-ea"/>
                <a:cs typeface="+mj-cs"/>
              </a:rPr>
              <a:t>secundario</a:t>
            </a:r>
            <a:endParaRPr lang="en-US" sz="3600" kern="1200">
              <a:latin typeface="+mj-lt"/>
            </a:endParaRP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of salesforce and salesforce&#10;&#10;Description automatically generated">
            <a:extLst>
              <a:ext uri="{FF2B5EF4-FFF2-40B4-BE49-F238E27FC236}">
                <a16:creationId xmlns:a16="http://schemas.microsoft.com/office/drawing/2014/main" id="{18F70840-A49D-7E0C-D9C4-F2F9DA200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27840"/>
            <a:ext cx="7214616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22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85E4A-B72D-0985-9FDB-AABC66D0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10905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latin typeface="+mj-lt"/>
                <a:ea typeface="+mj-ea"/>
                <a:cs typeface="+mj-cs"/>
              </a:rPr>
              <a:t>GRÁFICOS </a:t>
            </a:r>
            <a:r>
              <a:rPr lang="en-US" sz="3600"/>
              <a:t>A EVITAR IV</a:t>
            </a:r>
            <a:br>
              <a:rPr lang="en-US" sz="2500" kern="1200"/>
            </a:br>
            <a:r>
              <a:rPr lang="en-US" sz="2800" kern="1200" err="1">
                <a:latin typeface="+mj-lt"/>
                <a:ea typeface="+mj-ea"/>
                <a:cs typeface="+mj-cs"/>
              </a:rPr>
              <a:t>Gráfico</a:t>
            </a:r>
            <a:r>
              <a:rPr lang="en-US" sz="2800" kern="1200">
                <a:latin typeface="+mj-lt"/>
                <a:ea typeface="+mj-ea"/>
                <a:cs typeface="+mj-cs"/>
              </a:rPr>
              <a:t> de Eje y-</a:t>
            </a:r>
            <a:r>
              <a:rPr lang="en-US" sz="2800" kern="1200" err="1">
                <a:latin typeface="+mj-lt"/>
                <a:ea typeface="+mj-ea"/>
                <a:cs typeface="+mj-cs"/>
              </a:rPr>
              <a:t>secundario</a:t>
            </a:r>
            <a:r>
              <a:rPr lang="en-US" sz="2800"/>
              <a:t> II</a:t>
            </a:r>
            <a:endParaRPr lang="en-US" sz="2800" kern="1200">
              <a:latin typeface="+mj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F70840-A49D-7E0C-D9C4-F2F9DA200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97" y="2081070"/>
            <a:ext cx="8903768" cy="430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59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624BE-D566-E722-1E90-7D9F969A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kern="1200" err="1">
                <a:latin typeface="+mj-lt"/>
                <a:ea typeface="+mj-ea"/>
                <a:cs typeface="+mj-cs"/>
              </a:rPr>
              <a:t>Ejercicio</a:t>
            </a:r>
            <a:r>
              <a:rPr lang="en-US" sz="3200" kern="1200">
                <a:latin typeface="+mj-lt"/>
                <a:ea typeface="+mj-ea"/>
                <a:cs typeface="+mj-cs"/>
              </a:rPr>
              <a:t> 2.13: ¿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Qué</a:t>
            </a:r>
            <a:r>
              <a:rPr lang="en-US" sz="3200" kern="1200">
                <a:latin typeface="+mj-lt"/>
                <a:ea typeface="+mj-ea"/>
                <a:cs typeface="+mj-cs"/>
              </a:rPr>
              <a:t> 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está</a:t>
            </a:r>
            <a:r>
              <a:rPr lang="en-US" sz="3200" kern="1200">
                <a:latin typeface="+mj-lt"/>
                <a:ea typeface="+mj-ea"/>
                <a:cs typeface="+mj-cs"/>
              </a:rPr>
              <a:t> mal con 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este</a:t>
            </a:r>
            <a:r>
              <a:rPr lang="en-US" sz="3200" kern="1200">
                <a:latin typeface="+mj-lt"/>
                <a:ea typeface="+mj-ea"/>
                <a:cs typeface="+mj-cs"/>
              </a:rPr>
              <a:t> 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gráfico</a:t>
            </a:r>
            <a:r>
              <a:rPr lang="en-US" sz="3200" kern="1200">
                <a:latin typeface="+mj-lt"/>
                <a:ea typeface="+mj-ea"/>
                <a:cs typeface="+mj-cs"/>
              </a:rPr>
              <a:t>? 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4B14A74B-A6E8-95A2-9EA9-EE95F82BE8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6244" y="1525669"/>
            <a:ext cx="5628018" cy="357379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58865-B7D0-6C64-90C3-B49FE6FD1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39012" y="2031101"/>
            <a:ext cx="4282984" cy="351194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/>
            <a:endParaRPr lang="en-US" sz="1600"/>
          </a:p>
          <a:p>
            <a:pPr marL="0" indent="0">
              <a:buNone/>
            </a:pPr>
            <a:r>
              <a:rPr lang="en-US" sz="1600" err="1"/>
              <a:t>Considere</a:t>
            </a:r>
            <a:r>
              <a:rPr lang="en-US" sz="1600"/>
              <a:t> la Figura 2.13, que </a:t>
            </a:r>
            <a:r>
              <a:rPr lang="en-US" sz="1600" err="1"/>
              <a:t>muestra</a:t>
            </a:r>
            <a:r>
              <a:rPr lang="en-US" sz="1600"/>
              <a:t> las </a:t>
            </a:r>
            <a:r>
              <a:rPr lang="en-US" sz="1600" err="1"/>
              <a:t>tasas</a:t>
            </a:r>
            <a:r>
              <a:rPr lang="en-US" sz="1600"/>
              <a:t> de </a:t>
            </a:r>
            <a:r>
              <a:rPr lang="en-US" sz="1600" err="1"/>
              <a:t>respuesta</a:t>
            </a:r>
            <a:r>
              <a:rPr lang="en-US" sz="1600"/>
              <a:t> y de </a:t>
            </a:r>
            <a:r>
              <a:rPr lang="en-US" sz="1600" err="1"/>
              <a:t>finalización</a:t>
            </a:r>
            <a:r>
              <a:rPr lang="en-US" sz="1600"/>
              <a:t> para </a:t>
            </a:r>
            <a:r>
              <a:rPr lang="en-US" sz="1600" err="1"/>
              <a:t>una</a:t>
            </a:r>
            <a:r>
              <a:rPr lang="en-US" sz="1600"/>
              <a:t> </a:t>
            </a:r>
            <a:r>
              <a:rPr lang="en-US" sz="1600" err="1"/>
              <a:t>campaña</a:t>
            </a:r>
            <a:r>
              <a:rPr lang="en-US" sz="1600"/>
              <a:t> de marketing </a:t>
            </a:r>
            <a:r>
              <a:rPr lang="en-US" sz="1600" err="1"/>
              <a:t>por</a:t>
            </a:r>
            <a:r>
              <a:rPr lang="en-US" sz="1600"/>
              <a:t> </a:t>
            </a:r>
            <a:r>
              <a:rPr lang="en-US" sz="1600" err="1"/>
              <a:t>correo</a:t>
            </a:r>
            <a:r>
              <a:rPr lang="en-US" sz="1600"/>
              <a:t> </a:t>
            </a:r>
            <a:r>
              <a:rPr lang="en-US" sz="1600" err="1"/>
              <a:t>electrónico</a:t>
            </a:r>
            <a:r>
              <a:rPr lang="en-US" sz="1600"/>
              <a:t> </a:t>
            </a:r>
            <a:r>
              <a:rPr lang="en-US" sz="1600" err="1"/>
              <a:t>en</a:t>
            </a:r>
            <a:r>
              <a:rPr lang="en-US" sz="1600"/>
              <a:t> la que se </a:t>
            </a:r>
            <a:r>
              <a:rPr lang="en-US" sz="1600" err="1"/>
              <a:t>pidió</a:t>
            </a:r>
            <a:r>
              <a:rPr lang="en-US" sz="1600"/>
              <a:t> a </a:t>
            </a:r>
            <a:r>
              <a:rPr lang="en-US" sz="1600" err="1"/>
              <a:t>los</a:t>
            </a:r>
            <a:r>
              <a:rPr lang="en-US" sz="1600"/>
              <a:t> </a:t>
            </a:r>
            <a:r>
              <a:rPr lang="en-US" sz="1600" err="1"/>
              <a:t>destinatarios</a:t>
            </a:r>
            <a:r>
              <a:rPr lang="en-US" sz="1600"/>
              <a:t> que </a:t>
            </a:r>
            <a:r>
              <a:rPr lang="en-US" sz="1600" err="1"/>
              <a:t>completaran</a:t>
            </a:r>
            <a:r>
              <a:rPr lang="en-US" sz="1600"/>
              <a:t> </a:t>
            </a:r>
            <a:r>
              <a:rPr lang="en-US" sz="1600" err="1"/>
              <a:t>una</a:t>
            </a:r>
            <a:r>
              <a:rPr lang="en-US" sz="1600"/>
              <a:t> </a:t>
            </a:r>
            <a:r>
              <a:rPr lang="en-US" sz="1600" err="1"/>
              <a:t>encuesta</a:t>
            </a:r>
            <a:r>
              <a:rPr lang="en-US" sz="1600"/>
              <a:t>. </a:t>
            </a:r>
          </a:p>
          <a:p>
            <a:r>
              <a:rPr lang="en-US" sz="1600"/>
              <a:t>PASO 1: </a:t>
            </a:r>
            <a:r>
              <a:rPr lang="en-US" sz="1600" err="1"/>
              <a:t>Enumere</a:t>
            </a:r>
            <a:r>
              <a:rPr lang="en-US" sz="1600"/>
              <a:t> </a:t>
            </a:r>
            <a:r>
              <a:rPr lang="en-US" sz="1600" err="1"/>
              <a:t>tres</a:t>
            </a:r>
            <a:r>
              <a:rPr lang="en-US" sz="1600"/>
              <a:t> </a:t>
            </a:r>
            <a:r>
              <a:rPr lang="en-US" sz="1600" err="1"/>
              <a:t>cosas</a:t>
            </a:r>
            <a:r>
              <a:rPr lang="en-US" sz="1600"/>
              <a:t> que no son </a:t>
            </a:r>
            <a:r>
              <a:rPr lang="en-US" sz="1600" err="1"/>
              <a:t>ideales</a:t>
            </a:r>
            <a:r>
              <a:rPr lang="en-US" sz="1600"/>
              <a:t> </a:t>
            </a:r>
            <a:r>
              <a:rPr lang="en-US" sz="1600" err="1"/>
              <a:t>sobre</a:t>
            </a:r>
            <a:r>
              <a:rPr lang="en-US" sz="1600"/>
              <a:t> </a:t>
            </a:r>
            <a:r>
              <a:rPr lang="en-US" sz="1600" err="1"/>
              <a:t>este</a:t>
            </a:r>
            <a:r>
              <a:rPr lang="en-US" sz="1600"/>
              <a:t> </a:t>
            </a:r>
            <a:r>
              <a:rPr lang="en-US" sz="1600" err="1"/>
              <a:t>gráfico</a:t>
            </a:r>
            <a:r>
              <a:rPr lang="en-US" sz="1600"/>
              <a:t>. ¿</a:t>
            </a:r>
            <a:r>
              <a:rPr lang="en-US" sz="1600" err="1"/>
              <a:t>Qué</a:t>
            </a:r>
            <a:r>
              <a:rPr lang="en-US" sz="1600"/>
              <a:t> lo </a:t>
            </a:r>
            <a:r>
              <a:rPr lang="en-US" sz="1600" err="1"/>
              <a:t>hace</a:t>
            </a:r>
            <a:r>
              <a:rPr lang="en-US" sz="1600"/>
              <a:t> </a:t>
            </a:r>
            <a:r>
              <a:rPr lang="en-US" sz="1600" err="1"/>
              <a:t>desafiante</a:t>
            </a:r>
            <a:r>
              <a:rPr lang="en-US" sz="1600"/>
              <a:t>? </a:t>
            </a:r>
          </a:p>
          <a:p>
            <a:r>
              <a:rPr lang="en-US" sz="1600"/>
              <a:t>PASO 2: Para </a:t>
            </a:r>
            <a:r>
              <a:rPr lang="en-US" sz="1600" err="1"/>
              <a:t>cada</a:t>
            </a:r>
            <a:r>
              <a:rPr lang="en-US" sz="1600"/>
              <a:t> </a:t>
            </a:r>
            <a:r>
              <a:rPr lang="en-US" sz="1600" err="1"/>
              <a:t>una</a:t>
            </a:r>
            <a:r>
              <a:rPr lang="en-US" sz="1600"/>
              <a:t> de las </a:t>
            </a:r>
            <a:r>
              <a:rPr lang="en-US" sz="1600" err="1"/>
              <a:t>tres</a:t>
            </a:r>
            <a:r>
              <a:rPr lang="en-US" sz="1600"/>
              <a:t> </a:t>
            </a:r>
            <a:r>
              <a:rPr lang="en-US" sz="1600" err="1"/>
              <a:t>cosas</a:t>
            </a:r>
            <a:r>
              <a:rPr lang="en-US" sz="1600"/>
              <a:t> que ha </a:t>
            </a:r>
            <a:r>
              <a:rPr lang="en-US" sz="1600" err="1"/>
              <a:t>enumerado</a:t>
            </a:r>
            <a:r>
              <a:rPr lang="en-US" sz="1600"/>
              <a:t>, </a:t>
            </a:r>
            <a:r>
              <a:rPr lang="en-US" sz="1600" err="1"/>
              <a:t>describa</a:t>
            </a:r>
            <a:r>
              <a:rPr lang="en-US" sz="1600"/>
              <a:t> </a:t>
            </a:r>
            <a:r>
              <a:rPr lang="en-US" sz="1600" err="1"/>
              <a:t>cómo</a:t>
            </a:r>
            <a:r>
              <a:rPr lang="en-US" sz="1600"/>
              <a:t> </a:t>
            </a:r>
            <a:r>
              <a:rPr lang="en-US" sz="1600" err="1"/>
              <a:t>superaría</a:t>
            </a:r>
            <a:r>
              <a:rPr lang="en-US" sz="1600"/>
              <a:t> </a:t>
            </a:r>
            <a:r>
              <a:rPr lang="en-US" sz="1600" err="1"/>
              <a:t>el</a:t>
            </a:r>
            <a:r>
              <a:rPr lang="en-US" sz="1600"/>
              <a:t> </a:t>
            </a:r>
            <a:r>
              <a:rPr lang="en-US" sz="1600" err="1"/>
              <a:t>desafío</a:t>
            </a:r>
            <a:r>
              <a:rPr lang="en-US" sz="1600"/>
              <a:t> dado. </a:t>
            </a:r>
          </a:p>
          <a:p>
            <a:r>
              <a:rPr lang="en-US" sz="1600"/>
              <a:t>PASO 3: </a:t>
            </a:r>
            <a:r>
              <a:rPr lang="en-US" sz="1600" err="1"/>
              <a:t>Descargue</a:t>
            </a:r>
            <a:r>
              <a:rPr lang="en-US" sz="1600"/>
              <a:t> </a:t>
            </a:r>
            <a:r>
              <a:rPr lang="en-US" sz="1600" err="1"/>
              <a:t>los</a:t>
            </a:r>
            <a:r>
              <a:rPr lang="en-US" sz="1600"/>
              <a:t> </a:t>
            </a:r>
            <a:r>
              <a:rPr lang="en-US" sz="1600" err="1"/>
              <a:t>datos</a:t>
            </a:r>
            <a:r>
              <a:rPr lang="en-US" sz="1600"/>
              <a:t>. Cree </a:t>
            </a:r>
            <a:r>
              <a:rPr lang="en-US" sz="1600" err="1"/>
              <a:t>su</a:t>
            </a:r>
            <a:r>
              <a:rPr lang="en-US" sz="1600"/>
              <a:t> visual que </a:t>
            </a:r>
            <a:r>
              <a:rPr lang="en-US" sz="1600" err="1"/>
              <a:t>ponga</a:t>
            </a:r>
            <a:r>
              <a:rPr lang="en-US" sz="1600"/>
              <a:t> </a:t>
            </a:r>
            <a:r>
              <a:rPr lang="en-US" sz="1600" err="1"/>
              <a:t>en</a:t>
            </a:r>
            <a:r>
              <a:rPr lang="en-US" sz="1600"/>
              <a:t> </a:t>
            </a:r>
            <a:r>
              <a:rPr lang="en-US" sz="1600" err="1"/>
              <a:t>práctica</a:t>
            </a:r>
            <a:r>
              <a:rPr lang="en-US" sz="1600"/>
              <a:t> las </a:t>
            </a:r>
            <a:r>
              <a:rPr lang="en-US" sz="1600" err="1"/>
              <a:t>estrategias</a:t>
            </a:r>
            <a:r>
              <a:rPr lang="en-US" sz="1600"/>
              <a:t> que ha </a:t>
            </a:r>
            <a:r>
              <a:rPr lang="en-US" sz="1600" err="1"/>
              <a:t>delineado</a:t>
            </a:r>
            <a:r>
              <a:rPr lang="en-US" sz="1600"/>
              <a:t>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52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26CBD0-0866-6933-7A8B-F9E1A9D8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50106"/>
            <a:ext cx="11090274" cy="11386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err="1">
                <a:latin typeface="+mj-lt"/>
                <a:ea typeface="+mj-ea"/>
                <a:cs typeface="+mj-cs"/>
              </a:rPr>
              <a:t>Ejercicio</a:t>
            </a:r>
            <a:r>
              <a:rPr lang="en-US" sz="3600" kern="1200">
                <a:latin typeface="+mj-lt"/>
                <a:ea typeface="+mj-ea"/>
                <a:cs typeface="+mj-cs"/>
              </a:rPr>
              <a:t> 2.13: </a:t>
            </a:r>
            <a:br>
              <a:rPr lang="en-US" sz="3600" kern="1200"/>
            </a:br>
            <a:r>
              <a:rPr lang="en-US" sz="3600" kern="1200">
                <a:latin typeface="+mj-lt"/>
                <a:ea typeface="+mj-ea"/>
                <a:cs typeface="+mj-cs"/>
              </a:rPr>
              <a:t>¿</a:t>
            </a:r>
            <a:r>
              <a:rPr lang="en-US" sz="3600" kern="1200" err="1">
                <a:latin typeface="+mj-lt"/>
                <a:ea typeface="+mj-ea"/>
                <a:cs typeface="+mj-cs"/>
              </a:rPr>
              <a:t>Qué</a:t>
            </a:r>
            <a:r>
              <a:rPr lang="en-US" sz="3600" kern="1200">
                <a:latin typeface="+mj-lt"/>
                <a:ea typeface="+mj-ea"/>
                <a:cs typeface="+mj-cs"/>
              </a:rPr>
              <a:t> </a:t>
            </a:r>
            <a:r>
              <a:rPr lang="en-US" sz="3600" kern="1200" err="1">
                <a:latin typeface="+mj-lt"/>
                <a:ea typeface="+mj-ea"/>
                <a:cs typeface="+mj-cs"/>
              </a:rPr>
              <a:t>está</a:t>
            </a:r>
            <a:r>
              <a:rPr lang="en-US" sz="3600" kern="1200">
                <a:latin typeface="+mj-lt"/>
                <a:ea typeface="+mj-ea"/>
                <a:cs typeface="+mj-cs"/>
              </a:rPr>
              <a:t> mal con </a:t>
            </a:r>
            <a:r>
              <a:rPr lang="en-US" sz="3600" kern="1200" err="1">
                <a:latin typeface="+mj-lt"/>
                <a:ea typeface="+mj-ea"/>
                <a:cs typeface="+mj-cs"/>
              </a:rPr>
              <a:t>este</a:t>
            </a:r>
            <a:r>
              <a:rPr lang="en-US" sz="3600" kern="1200">
                <a:latin typeface="+mj-lt"/>
                <a:ea typeface="+mj-ea"/>
                <a:cs typeface="+mj-cs"/>
              </a:rPr>
              <a:t> </a:t>
            </a:r>
            <a:r>
              <a:rPr lang="en-US" sz="3600" kern="1200" err="1">
                <a:latin typeface="+mj-lt"/>
                <a:ea typeface="+mj-ea"/>
                <a:cs typeface="+mj-cs"/>
              </a:rPr>
              <a:t>gráfico</a:t>
            </a:r>
            <a:r>
              <a:rPr lang="en-US" sz="3600" kern="1200">
                <a:latin typeface="+mj-lt"/>
                <a:ea typeface="+mj-ea"/>
                <a:cs typeface="+mj-cs"/>
              </a:rPr>
              <a:t>?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DBB5-61CF-3E49-B4E2-DEEB27008ECC}"/>
              </a:ext>
            </a:extLst>
          </p:cNvPr>
          <p:cNvSpPr>
            <a:spLocks/>
          </p:cNvSpPr>
          <p:nvPr/>
        </p:nvSpPr>
        <p:spPr>
          <a:xfrm>
            <a:off x="716742" y="1400355"/>
            <a:ext cx="5367451" cy="2012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804672"/>
            <a:r>
              <a:rPr lang="en-GB" sz="2100" b="1" kern="1200">
                <a:latin typeface="+mn-lt"/>
                <a:ea typeface="+mn-lt"/>
                <a:cs typeface="+mn-lt"/>
              </a:rPr>
              <a:t>Paso 1:</a:t>
            </a:r>
          </a:p>
          <a:p>
            <a:pPr defTabSz="804672"/>
            <a:r>
              <a:rPr lang="en-GB" sz="2100">
                <a:ea typeface="+mn-lt"/>
                <a:cs typeface="+mn-lt"/>
              </a:rPr>
              <a:t>1.Confusión</a:t>
            </a:r>
            <a:r>
              <a:rPr lang="en-GB" sz="2100" kern="1200">
                <a:latin typeface="+mn-lt"/>
                <a:ea typeface="+mn-lt"/>
                <a:cs typeface="+mn-lt"/>
              </a:rPr>
              <a:t>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en</a:t>
            </a:r>
            <a:r>
              <a:rPr lang="en-GB" sz="2100" kern="1200">
                <a:latin typeface="+mn-lt"/>
                <a:ea typeface="+mn-lt"/>
                <a:cs typeface="+mn-lt"/>
              </a:rPr>
              <a:t> la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interpretación</a:t>
            </a:r>
            <a:endParaRPr lang="en-GB" sz="2100" kern="1200">
              <a:latin typeface="+mn-lt"/>
              <a:ea typeface="+mn-lt"/>
              <a:cs typeface="+mn-lt"/>
            </a:endParaRPr>
          </a:p>
          <a:p>
            <a:pPr defTabSz="804672"/>
            <a:r>
              <a:rPr lang="en-GB" sz="2100">
                <a:ea typeface="+mn-lt"/>
                <a:cs typeface="+mn-lt"/>
              </a:rPr>
              <a:t>2.Falta</a:t>
            </a:r>
            <a:r>
              <a:rPr lang="en-GB" sz="2100" kern="1200">
                <a:latin typeface="+mn-lt"/>
                <a:ea typeface="+mn-lt"/>
                <a:cs typeface="+mn-lt"/>
              </a:rPr>
              <a:t> de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comparabilidad</a:t>
            </a:r>
            <a:endParaRPr lang="en-GB" sz="2100" kern="1200">
              <a:latin typeface="+mn-lt"/>
              <a:ea typeface="+mn-lt"/>
              <a:cs typeface="+mn-lt"/>
            </a:endParaRPr>
          </a:p>
          <a:p>
            <a:pPr defTabSz="804672"/>
            <a:r>
              <a:rPr lang="en-GB" sz="2100">
                <a:ea typeface="+mn-lt"/>
                <a:cs typeface="+mn-lt"/>
              </a:rPr>
              <a:t>3.Ocultamiento</a:t>
            </a:r>
            <a:r>
              <a:rPr lang="en-GB" sz="2100" kern="1200">
                <a:latin typeface="+mn-lt"/>
                <a:ea typeface="+mn-lt"/>
                <a:cs typeface="+mn-lt"/>
              </a:rPr>
              <a:t> de 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relaciones</a:t>
            </a:r>
            <a:endParaRPr lang="en-GB" sz="2100" kern="1200" err="1">
              <a:latin typeface="+mn-lt"/>
              <a:ea typeface="+mn-ea"/>
              <a:cs typeface="+mn-cs"/>
            </a:endParaRPr>
          </a:p>
          <a:p>
            <a:endParaRPr lang="en-GB" sz="2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C75B-DA53-4E72-47B0-AF0874536451}"/>
              </a:ext>
            </a:extLst>
          </p:cNvPr>
          <p:cNvSpPr>
            <a:spLocks/>
          </p:cNvSpPr>
          <p:nvPr/>
        </p:nvSpPr>
        <p:spPr>
          <a:xfrm>
            <a:off x="713122" y="2996241"/>
            <a:ext cx="5381829" cy="3867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804672"/>
            <a:r>
              <a:rPr lang="en-GB" sz="2100" b="1" kern="1200">
                <a:latin typeface="+mn-lt"/>
                <a:ea typeface="+mn-ea"/>
                <a:cs typeface="+mn-cs"/>
              </a:rPr>
              <a:t>Paso 2:</a:t>
            </a:r>
          </a:p>
          <a:p>
            <a:pPr defTabSz="804672"/>
            <a:r>
              <a:rPr lang="en-GB" sz="2100">
                <a:ea typeface="+mn-lt"/>
                <a:cs typeface="+mn-lt"/>
              </a:rPr>
              <a:t>1.Usar</a:t>
            </a:r>
            <a:r>
              <a:rPr lang="en-GB" sz="2100" kern="1200">
                <a:latin typeface="+mn-lt"/>
                <a:ea typeface="+mn-lt"/>
                <a:cs typeface="+mn-lt"/>
              </a:rPr>
              <a:t>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etiquetas</a:t>
            </a:r>
            <a:r>
              <a:rPr lang="en-GB" sz="2100" kern="1200">
                <a:latin typeface="+mn-lt"/>
                <a:ea typeface="+mn-lt"/>
                <a:cs typeface="+mn-lt"/>
              </a:rPr>
              <a:t>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claras</a:t>
            </a:r>
            <a:r>
              <a:rPr lang="en-GB" sz="2100" kern="1200">
                <a:latin typeface="+mn-lt"/>
                <a:ea typeface="+mn-lt"/>
                <a:cs typeface="+mn-lt"/>
              </a:rPr>
              <a:t>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en</a:t>
            </a:r>
            <a:r>
              <a:rPr lang="en-GB" sz="2100" kern="1200">
                <a:latin typeface="+mn-lt"/>
                <a:ea typeface="+mn-lt"/>
                <a:cs typeface="+mn-lt"/>
              </a:rPr>
              <a:t>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el</a:t>
            </a:r>
            <a:r>
              <a:rPr lang="en-GB" sz="2100" kern="1200">
                <a:latin typeface="+mn-lt"/>
                <a:ea typeface="+mn-lt"/>
                <a:cs typeface="+mn-lt"/>
              </a:rPr>
              <a:t>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gráfico</a:t>
            </a:r>
            <a:r>
              <a:rPr lang="en-GB" sz="2100" kern="1200">
                <a:latin typeface="+mn-lt"/>
                <a:ea typeface="+mn-lt"/>
                <a:cs typeface="+mn-lt"/>
              </a:rPr>
              <a:t> que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indiquen</a:t>
            </a:r>
            <a:r>
              <a:rPr lang="en-GB" sz="2100" kern="1200">
                <a:latin typeface="+mn-lt"/>
                <a:ea typeface="+mn-lt"/>
                <a:cs typeface="+mn-lt"/>
              </a:rPr>
              <a:t> la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presencia</a:t>
            </a:r>
            <a:r>
              <a:rPr lang="en-GB" sz="2100" kern="1200">
                <a:latin typeface="+mn-lt"/>
                <a:ea typeface="+mn-lt"/>
                <a:cs typeface="+mn-lt"/>
              </a:rPr>
              <a:t> de un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eje</a:t>
            </a:r>
            <a:r>
              <a:rPr lang="en-GB" sz="2100" kern="1200">
                <a:latin typeface="+mn-lt"/>
                <a:ea typeface="+mn-lt"/>
                <a:cs typeface="+mn-lt"/>
              </a:rPr>
              <a:t> y-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secundario</a:t>
            </a:r>
            <a:r>
              <a:rPr lang="en-GB" sz="2100" kern="1200">
                <a:latin typeface="+mn-lt"/>
                <a:ea typeface="+mn-lt"/>
                <a:cs typeface="+mn-lt"/>
              </a:rPr>
              <a:t> y la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escala</a:t>
            </a:r>
            <a:r>
              <a:rPr lang="en-GB" sz="2100" kern="1200">
                <a:latin typeface="+mn-lt"/>
                <a:ea typeface="+mn-lt"/>
                <a:cs typeface="+mn-lt"/>
              </a:rPr>
              <a:t>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correspondiente</a:t>
            </a:r>
            <a:endParaRPr lang="en-GB" sz="2100" kern="1200" err="1">
              <a:latin typeface="+mn-lt"/>
              <a:ea typeface="+mn-ea"/>
              <a:cs typeface="+mn-cs"/>
            </a:endParaRPr>
          </a:p>
          <a:p>
            <a:pPr defTabSz="804672"/>
            <a:r>
              <a:rPr lang="en-GB" sz="2100">
                <a:ea typeface="+mn-lt"/>
                <a:cs typeface="+mn-lt"/>
              </a:rPr>
              <a:t>2.Normalizar</a:t>
            </a:r>
            <a:r>
              <a:rPr lang="en-GB" sz="2100" kern="1200">
                <a:latin typeface="+mn-lt"/>
                <a:ea typeface="+mn-lt"/>
                <a:cs typeface="+mn-lt"/>
              </a:rPr>
              <a:t>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los</a:t>
            </a:r>
            <a:r>
              <a:rPr lang="en-GB" sz="2100" kern="1200">
                <a:latin typeface="+mn-lt"/>
                <a:ea typeface="+mn-lt"/>
                <a:cs typeface="+mn-lt"/>
              </a:rPr>
              <a:t>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datos</a:t>
            </a:r>
            <a:r>
              <a:rPr lang="en-GB" sz="2100" kern="1200">
                <a:latin typeface="+mn-lt"/>
                <a:ea typeface="+mn-lt"/>
                <a:cs typeface="+mn-lt"/>
              </a:rPr>
              <a:t> o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utilizar</a:t>
            </a:r>
            <a:r>
              <a:rPr lang="en-GB" sz="2100" kern="1200">
                <a:latin typeface="+mn-lt"/>
                <a:ea typeface="+mn-lt"/>
                <a:cs typeface="+mn-lt"/>
              </a:rPr>
              <a:t>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porcentajes</a:t>
            </a:r>
            <a:r>
              <a:rPr lang="en-GB" sz="2100" kern="1200">
                <a:latin typeface="+mn-lt"/>
                <a:ea typeface="+mn-lt"/>
                <a:cs typeface="+mn-lt"/>
              </a:rPr>
              <a:t>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en</a:t>
            </a:r>
            <a:r>
              <a:rPr lang="en-GB" sz="2100" kern="1200">
                <a:latin typeface="+mn-lt"/>
                <a:ea typeface="+mn-lt"/>
                <a:cs typeface="+mn-lt"/>
              </a:rPr>
              <a:t>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lugar</a:t>
            </a:r>
            <a:r>
              <a:rPr lang="en-GB" sz="2100" kern="1200">
                <a:latin typeface="+mn-lt"/>
                <a:ea typeface="+mn-lt"/>
                <a:cs typeface="+mn-lt"/>
              </a:rPr>
              <a:t> de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valores</a:t>
            </a:r>
            <a:r>
              <a:rPr lang="en-GB" sz="2100" kern="1200">
                <a:latin typeface="+mn-lt"/>
                <a:ea typeface="+mn-lt"/>
                <a:cs typeface="+mn-lt"/>
              </a:rPr>
              <a:t>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absolutos</a:t>
            </a:r>
            <a:r>
              <a:rPr lang="en-GB" sz="2100" kern="1200">
                <a:latin typeface="+mn-lt"/>
                <a:ea typeface="+mn-lt"/>
                <a:cs typeface="+mn-lt"/>
              </a:rPr>
              <a:t>.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También</a:t>
            </a:r>
            <a:r>
              <a:rPr lang="en-GB" sz="2100" kern="1200">
                <a:latin typeface="+mn-lt"/>
                <a:ea typeface="+mn-lt"/>
                <a:cs typeface="+mn-lt"/>
              </a:rPr>
              <a:t>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crear</a:t>
            </a:r>
            <a:r>
              <a:rPr lang="en-GB" sz="2100" kern="1200">
                <a:latin typeface="+mn-lt"/>
                <a:ea typeface="+mn-lt"/>
                <a:cs typeface="+mn-lt"/>
              </a:rPr>
              <a:t> dos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gráficos</a:t>
            </a:r>
            <a:r>
              <a:rPr lang="en-GB" sz="2100" kern="1200">
                <a:latin typeface="+mn-lt"/>
                <a:ea typeface="+mn-lt"/>
                <a:cs typeface="+mn-lt"/>
              </a:rPr>
              <a:t>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separados</a:t>
            </a:r>
            <a:r>
              <a:rPr lang="en-GB" sz="2100" kern="1200">
                <a:latin typeface="+mn-lt"/>
                <a:ea typeface="+mn-lt"/>
                <a:cs typeface="+mn-lt"/>
              </a:rPr>
              <a:t> para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cada</a:t>
            </a:r>
            <a:r>
              <a:rPr lang="en-GB" sz="2100" kern="1200">
                <a:latin typeface="+mn-lt"/>
                <a:ea typeface="+mn-lt"/>
                <a:cs typeface="+mn-lt"/>
              </a:rPr>
              <a:t>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serie</a:t>
            </a:r>
            <a:r>
              <a:rPr lang="en-GB" sz="2100" kern="1200">
                <a:latin typeface="+mn-lt"/>
                <a:ea typeface="+mn-lt"/>
                <a:cs typeface="+mn-lt"/>
              </a:rPr>
              <a:t> de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datos</a:t>
            </a:r>
            <a:r>
              <a:rPr lang="en-GB" sz="2100" kern="1200">
                <a:latin typeface="+mn-lt"/>
                <a:ea typeface="+mn-lt"/>
                <a:cs typeface="+mn-lt"/>
              </a:rPr>
              <a:t> y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presentarlos</a:t>
            </a:r>
            <a:r>
              <a:rPr lang="en-GB" sz="2100" kern="1200">
                <a:latin typeface="+mn-lt"/>
                <a:ea typeface="+mn-lt"/>
                <a:cs typeface="+mn-lt"/>
              </a:rPr>
              <a:t> uno al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lado</a:t>
            </a:r>
            <a:r>
              <a:rPr lang="en-GB" sz="2100" kern="1200">
                <a:latin typeface="+mn-lt"/>
                <a:ea typeface="+mn-lt"/>
                <a:cs typeface="+mn-lt"/>
              </a:rPr>
              <a:t> del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otro</a:t>
            </a:r>
            <a:r>
              <a:rPr lang="en-GB" sz="2100" kern="1200">
                <a:latin typeface="+mn-lt"/>
                <a:ea typeface="+mn-lt"/>
                <a:cs typeface="+mn-lt"/>
              </a:rPr>
              <a:t>.</a:t>
            </a:r>
            <a:endParaRPr lang="en-GB" sz="2100" kern="1200">
              <a:latin typeface="+mn-lt"/>
              <a:ea typeface="+mn-ea"/>
              <a:cs typeface="+mn-cs"/>
            </a:endParaRPr>
          </a:p>
          <a:p>
            <a:pPr defTabSz="804672"/>
            <a:r>
              <a:rPr lang="en-GB" sz="2100">
                <a:ea typeface="+mn-lt"/>
                <a:cs typeface="+mn-lt"/>
              </a:rPr>
              <a:t>3.Utilizar</a:t>
            </a:r>
            <a:r>
              <a:rPr lang="en-GB" sz="2100" kern="1200">
                <a:latin typeface="+mn-lt"/>
                <a:ea typeface="+mn-lt"/>
                <a:cs typeface="+mn-lt"/>
              </a:rPr>
              <a:t> un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gráfico</a:t>
            </a:r>
            <a:r>
              <a:rPr lang="en-GB" sz="2100" kern="1200">
                <a:latin typeface="+mn-lt"/>
                <a:ea typeface="+mn-lt"/>
                <a:cs typeface="+mn-lt"/>
              </a:rPr>
              <a:t> con dos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ejes</a:t>
            </a:r>
            <a:r>
              <a:rPr lang="en-GB" sz="2100" kern="1200">
                <a:latin typeface="+mn-lt"/>
                <a:ea typeface="+mn-lt"/>
                <a:cs typeface="+mn-lt"/>
              </a:rPr>
              <a:t> con, un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gráfico</a:t>
            </a:r>
            <a:r>
              <a:rPr lang="en-GB" sz="2100" kern="1200">
                <a:latin typeface="+mn-lt"/>
                <a:ea typeface="+mn-lt"/>
                <a:cs typeface="+mn-lt"/>
              </a:rPr>
              <a:t> de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dispersión</a:t>
            </a:r>
            <a:r>
              <a:rPr lang="en-GB" sz="2100" kern="1200">
                <a:latin typeface="+mn-lt"/>
                <a:ea typeface="+mn-lt"/>
                <a:cs typeface="+mn-lt"/>
              </a:rPr>
              <a:t> o un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gráfico</a:t>
            </a:r>
            <a:r>
              <a:rPr lang="en-GB" sz="2100" kern="1200">
                <a:latin typeface="+mn-lt"/>
                <a:ea typeface="+mn-lt"/>
                <a:cs typeface="+mn-lt"/>
              </a:rPr>
              <a:t> de </a:t>
            </a:r>
            <a:r>
              <a:rPr lang="en-GB" sz="2100" kern="1200" err="1">
                <a:latin typeface="+mn-lt"/>
                <a:ea typeface="+mn-lt"/>
                <a:cs typeface="+mn-lt"/>
              </a:rPr>
              <a:t>burbujas</a:t>
            </a:r>
            <a:r>
              <a:rPr lang="en-GB" sz="2100" kern="1200">
                <a:latin typeface="+mn-lt"/>
                <a:ea typeface="+mn-lt"/>
                <a:cs typeface="+mn-lt"/>
              </a:rPr>
              <a:t>.</a:t>
            </a:r>
            <a:endParaRPr lang="en-GB" sz="2100" err="1"/>
          </a:p>
        </p:txBody>
      </p:sp>
      <p:pic>
        <p:nvPicPr>
          <p:cNvPr id="5" name="Picture 4" descr="A pink circle with red text&#10;&#10;Description automatically generated">
            <a:extLst>
              <a:ext uri="{FF2B5EF4-FFF2-40B4-BE49-F238E27FC236}">
                <a16:creationId xmlns:a16="http://schemas.microsoft.com/office/drawing/2014/main" id="{C3DECFE9-092A-F970-38AB-A488FEAA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44" y="1714135"/>
            <a:ext cx="4490863" cy="459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30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6C46D-8997-C2F7-FEC6-831DCB75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15937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3600" dirty="0"/>
            </a:br>
            <a:r>
              <a:rPr lang="en-US" sz="3200" err="1">
                <a:ea typeface="+mj-lt"/>
                <a:cs typeface="+mj-lt"/>
              </a:rPr>
              <a:t>Ejercicio</a:t>
            </a:r>
            <a:r>
              <a:rPr lang="en-US" sz="3200" dirty="0">
                <a:ea typeface="+mj-lt"/>
                <a:cs typeface="+mj-lt"/>
              </a:rPr>
              <a:t> 2.13: </a:t>
            </a:r>
            <a:br>
              <a:rPr lang="en-US" sz="3200" dirty="0">
                <a:ea typeface="+mj-lt"/>
                <a:cs typeface="+mj-lt"/>
              </a:rPr>
            </a:br>
            <a:r>
              <a:rPr lang="en-US" sz="3200" dirty="0">
                <a:ea typeface="+mj-lt"/>
                <a:cs typeface="+mj-lt"/>
              </a:rPr>
              <a:t>¿</a:t>
            </a:r>
            <a:r>
              <a:rPr lang="en-US" sz="3200" err="1">
                <a:ea typeface="+mj-lt"/>
                <a:cs typeface="+mj-lt"/>
              </a:rPr>
              <a:t>Qué</a:t>
            </a:r>
            <a:r>
              <a:rPr lang="en-US" sz="3200" dirty="0">
                <a:ea typeface="+mj-lt"/>
                <a:cs typeface="+mj-lt"/>
              </a:rPr>
              <a:t> </a:t>
            </a:r>
            <a:r>
              <a:rPr lang="en-US" sz="3200" err="1">
                <a:ea typeface="+mj-lt"/>
                <a:cs typeface="+mj-lt"/>
              </a:rPr>
              <a:t>está</a:t>
            </a:r>
            <a:r>
              <a:rPr lang="en-US" sz="3200" dirty="0">
                <a:ea typeface="+mj-lt"/>
                <a:cs typeface="+mj-lt"/>
              </a:rPr>
              <a:t> mal con </a:t>
            </a:r>
            <a:r>
              <a:rPr lang="en-US" sz="3200" err="1">
                <a:ea typeface="+mj-lt"/>
                <a:cs typeface="+mj-lt"/>
              </a:rPr>
              <a:t>este</a:t>
            </a:r>
            <a:r>
              <a:rPr lang="en-US" sz="3200" dirty="0">
                <a:ea typeface="+mj-lt"/>
                <a:cs typeface="+mj-lt"/>
              </a:rPr>
              <a:t> </a:t>
            </a:r>
            <a:r>
              <a:rPr lang="en-US" sz="3200" err="1">
                <a:ea typeface="+mj-lt"/>
                <a:cs typeface="+mj-lt"/>
              </a:rPr>
              <a:t>gráfico</a:t>
            </a:r>
            <a:r>
              <a:rPr lang="en-US" sz="3200" dirty="0">
                <a:ea typeface="+mj-lt"/>
                <a:cs typeface="+mj-lt"/>
              </a:rPr>
              <a:t>? II</a:t>
            </a:r>
            <a:br>
              <a:rPr lang="en-US" sz="3200" dirty="0"/>
            </a:br>
            <a:r>
              <a:rPr lang="en-US" sz="3200" dirty="0">
                <a:ea typeface="+mj-lt"/>
                <a:cs typeface="+mj-lt"/>
              </a:rPr>
              <a:t>Paso 3</a:t>
            </a:r>
            <a:br>
              <a:rPr lang="en-US" sz="3200" dirty="0">
                <a:ea typeface="+mj-lt"/>
                <a:cs typeface="+mj-lt"/>
              </a:rPr>
            </a:br>
            <a:r>
              <a:rPr lang="en-US" sz="3200" err="1"/>
              <a:t>Solución</a:t>
            </a:r>
            <a:endParaRPr lang="en-US" sz="3200" kern="1200">
              <a:latin typeface="+mj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35A5FE-C5AD-2682-097B-53F090531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3383" y="2354239"/>
            <a:ext cx="8085233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21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artoon character with arms raised and text below&#10;&#10;Description automatically generated">
            <a:extLst>
              <a:ext uri="{FF2B5EF4-FFF2-40B4-BE49-F238E27FC236}">
                <a16:creationId xmlns:a16="http://schemas.microsoft.com/office/drawing/2014/main" id="{3D02161F-262C-F3AE-6AD4-CF9AAE4DC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140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42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itting on a yellow arrow with a megaphone&#10;&#10;Description automatically generated">
            <a:extLst>
              <a:ext uri="{FF2B5EF4-FFF2-40B4-BE49-F238E27FC236}">
                <a16:creationId xmlns:a16="http://schemas.microsoft.com/office/drawing/2014/main" id="{2298B7E9-7602-752C-4602-4F60076B0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92" b="69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EF47C-53DF-DC95-161F-51616EBF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</a:rPr>
              <a:t>FIN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722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F83CC-D252-2A4C-B0E9-70EAC221C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95007"/>
            <a:ext cx="5132143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QUIÉN, QUÉ Y CÓMO</a:t>
            </a:r>
            <a:endParaRPr lang="en-US" sz="3600" kern="1200"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tanding at a podium with a crowd behind him&#10;&#10;Description automatically generated">
            <a:extLst>
              <a:ext uri="{FF2B5EF4-FFF2-40B4-BE49-F238E27FC236}">
                <a16:creationId xmlns:a16="http://schemas.microsoft.com/office/drawing/2014/main" id="{5E45A436-4D83-868F-42C0-40DC24664B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99" r="-3" b="-3"/>
          <a:stretch/>
        </p:blipFill>
        <p:spPr>
          <a:xfrm>
            <a:off x="279143" y="299508"/>
            <a:ext cx="5221625" cy="3010397"/>
          </a:xfrm>
          <a:prstGeom prst="rect">
            <a:avLst/>
          </a:prstGeom>
        </p:spPr>
      </p:pic>
      <p:pic>
        <p:nvPicPr>
          <p:cNvPr id="6" name="Picture 5" descr="A group of people with different colors&#10;&#10;Description automatically generated">
            <a:extLst>
              <a:ext uri="{FF2B5EF4-FFF2-40B4-BE49-F238E27FC236}">
                <a16:creationId xmlns:a16="http://schemas.microsoft.com/office/drawing/2014/main" id="{48913808-1589-3889-8A8B-2A0DF68FF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28" b="9375"/>
          <a:stretch/>
        </p:blipFill>
        <p:spPr>
          <a:xfrm>
            <a:off x="279143" y="3548095"/>
            <a:ext cx="5221625" cy="30103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C337D-6080-BE60-7A15-31BC2B689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2583" y="2430262"/>
            <a:ext cx="5124832" cy="36672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err="1">
                <a:solidFill>
                  <a:schemeClr val="tx1">
                    <a:alpha val="80000"/>
                  </a:schemeClr>
                </a:solidFill>
              </a:rPr>
              <a:t>Quién</a:t>
            </a:r>
            <a:endParaRPr lang="en-US" sz="2400">
              <a:solidFill>
                <a:schemeClr val="tx1">
                  <a:alpha val="80000"/>
                </a:scheme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Su </a:t>
            </a:r>
            <a:r>
              <a:rPr lang="en-US" err="1">
                <a:solidFill>
                  <a:schemeClr val="tx1">
                    <a:alpha val="80000"/>
                  </a:schemeClr>
                </a:solidFill>
              </a:rPr>
              <a:t>público</a:t>
            </a:r>
            <a:r>
              <a:rPr lang="en-US">
                <a:solidFill>
                  <a:schemeClr val="tx1">
                    <a:alpha val="80000"/>
                  </a:schemeClr>
                </a:solidFill>
              </a:rPr>
              <a:t>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>
                <a:solidFill>
                  <a:schemeClr val="tx1">
                    <a:alpha val="80000"/>
                  </a:schemeClr>
                </a:solidFill>
              </a:rPr>
              <a:t>Usted</a:t>
            </a:r>
            <a:endParaRPr lang="en-US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400" b="1" err="1">
                <a:solidFill>
                  <a:schemeClr val="tx1">
                    <a:alpha val="80000"/>
                  </a:schemeClr>
                </a:solidFill>
              </a:rPr>
              <a:t>Qué</a:t>
            </a:r>
            <a:endParaRPr lang="en-US" sz="2400" b="1">
              <a:solidFill>
                <a:schemeClr val="tx1">
                  <a:alpha val="80000"/>
                </a:scheme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>
                <a:solidFill>
                  <a:schemeClr val="tx1">
                    <a:alpha val="80000"/>
                  </a:schemeClr>
                </a:solidFill>
              </a:rPr>
              <a:t>Acción</a:t>
            </a:r>
            <a:endParaRPr lang="en-US">
              <a:solidFill>
                <a:schemeClr val="tx1">
                  <a:alpha val="80000"/>
                </a:scheme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>
                <a:solidFill>
                  <a:schemeClr val="tx1">
                    <a:alpha val="80000"/>
                  </a:schemeClr>
                </a:solidFill>
              </a:rPr>
              <a:t>Mecanismo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Tono</a:t>
            </a:r>
          </a:p>
          <a:p>
            <a:r>
              <a:rPr lang="en-US" sz="2400" b="1" err="1">
                <a:solidFill>
                  <a:schemeClr val="tx1">
                    <a:alpha val="80000"/>
                  </a:schemeClr>
                </a:solidFill>
              </a:rPr>
              <a:t>Cómo</a:t>
            </a:r>
          </a:p>
          <a:p>
            <a:endParaRPr lang="en-US" sz="1700">
              <a:solidFill>
                <a:srgbClr val="000000">
                  <a:alpha val="80000"/>
                </a:srgbClr>
              </a:solidFill>
            </a:endParaRPr>
          </a:p>
          <a:p>
            <a:endParaRPr lang="en-US" sz="1700">
              <a:solidFill>
                <a:srgbClr val="000000">
                  <a:alpha val="80000"/>
                </a:srgbClr>
              </a:solidFill>
            </a:endParaRPr>
          </a:p>
          <a:p>
            <a:pPr marL="0"/>
            <a:endParaRPr lang="en-US" sz="1700">
              <a:solidFill>
                <a:srgbClr val="000000">
                  <a:alpha val="80000"/>
                </a:srgbClr>
              </a:solidFill>
            </a:endParaRPr>
          </a:p>
          <a:p>
            <a:pPr marL="0"/>
            <a:endParaRPr lang="en-US" sz="1700">
              <a:solidFill>
                <a:srgbClr val="000000">
                  <a:alpha val="80000"/>
                </a:srgbClr>
              </a:solidFill>
            </a:endParaRPr>
          </a:p>
          <a:p>
            <a:pPr marL="0"/>
            <a:endParaRPr lang="en-US" sz="1700">
              <a:solidFill>
                <a:srgbClr val="000000">
                  <a:alpha val="80000"/>
                </a:srgbClr>
              </a:solidFill>
            </a:endParaRPr>
          </a:p>
          <a:p>
            <a:pPr marL="0"/>
            <a:endParaRPr lang="en-US" sz="1700">
              <a:solidFill>
                <a:schemeClr val="tx1">
                  <a:alpha val="80000"/>
                </a:schemeClr>
              </a:solidFill>
            </a:endParaRPr>
          </a:p>
          <a:p>
            <a:pPr marL="0"/>
            <a:endParaRPr lang="en-US" sz="17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84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kids touching a large moon&#10;&#10;Description automatically generated">
            <a:extLst>
              <a:ext uri="{FF2B5EF4-FFF2-40B4-BE49-F238E27FC236}">
                <a16:creationId xmlns:a16="http://schemas.microsoft.com/office/drawing/2014/main" id="{1C824D55-E8EE-AF56-C268-6B9EFD9BE9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6572" r="9091" b="58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5CC6E9-9C60-0005-0E91-9D854820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err="1"/>
              <a:t>Ejemplo</a:t>
            </a:r>
            <a:r>
              <a:rPr lang="en-US" sz="4000"/>
              <a:t> </a:t>
            </a:r>
            <a:br>
              <a:rPr lang="en-US"/>
            </a:br>
            <a:r>
              <a:rPr lang="en-US" sz="4000" err="1"/>
              <a:t>Profesor</a:t>
            </a:r>
            <a:r>
              <a:rPr lang="en-US" sz="4000"/>
              <a:t> </a:t>
            </a:r>
            <a:r>
              <a:rPr lang="en-US" sz="4000" err="1"/>
              <a:t>Ciencias</a:t>
            </a:r>
            <a:r>
              <a:rPr lang="en-US" sz="4000"/>
              <a:t> 4º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36428CD-8EF7-4755-5773-D93784DB87F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935521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0623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tanding in front of a large screen with graphs and charts&#10;&#10;Description automatically generated">
            <a:extLst>
              <a:ext uri="{FF2B5EF4-FFF2-40B4-BE49-F238E27FC236}">
                <a16:creationId xmlns:a16="http://schemas.microsoft.com/office/drawing/2014/main" id="{30C44543-B240-8538-6075-78078C5A8E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449" t="5018" r="2271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46B86-15B5-9A6F-D0A0-25A4C0AA3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03" y="1161288"/>
            <a:ext cx="4789616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/>
              <a:t>Consulta de </a:t>
            </a:r>
            <a:r>
              <a:rPr lang="en-US" sz="3600" err="1"/>
              <a:t>Contexto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489B-6E51-F132-DE52-B085653CF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603" y="2718054"/>
            <a:ext cx="4114643" cy="383986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err="1"/>
              <a:t>Antecedentes</a:t>
            </a:r>
            <a:r>
              <a:rPr lang="en-US" sz="1800"/>
              <a:t> </a:t>
            </a:r>
            <a:r>
              <a:rPr lang="en-US" sz="1800" err="1"/>
              <a:t>pertinentes</a:t>
            </a:r>
            <a:endParaRPr lang="en-US" sz="1800"/>
          </a:p>
          <a:p>
            <a:r>
              <a:rPr lang="en-US" sz="1800"/>
              <a:t>¿</a:t>
            </a:r>
            <a:r>
              <a:rPr lang="en-US" sz="1800" err="1"/>
              <a:t>Qué</a:t>
            </a:r>
            <a:r>
              <a:rPr lang="en-US" sz="1800"/>
              <a:t> </a:t>
            </a:r>
            <a:r>
              <a:rPr lang="en-US" sz="1800" err="1"/>
              <a:t>sabemos</a:t>
            </a:r>
            <a:r>
              <a:rPr lang="en-US" sz="1800"/>
              <a:t> del </a:t>
            </a:r>
            <a:r>
              <a:rPr lang="en-US" sz="1800" err="1"/>
              <a:t>público</a:t>
            </a:r>
            <a:r>
              <a:rPr lang="en-US" sz="1800"/>
              <a:t>?</a:t>
            </a:r>
          </a:p>
          <a:p>
            <a:r>
              <a:rPr lang="en-US" sz="1800"/>
              <a:t>¿</a:t>
            </a:r>
            <a:r>
              <a:rPr lang="en-US" sz="1800" err="1"/>
              <a:t>Qué</a:t>
            </a:r>
            <a:r>
              <a:rPr lang="en-US" sz="1800"/>
              <a:t> </a:t>
            </a:r>
            <a:r>
              <a:rPr lang="en-US" sz="1800" err="1"/>
              <a:t>prejucios</a:t>
            </a:r>
            <a:r>
              <a:rPr lang="en-US" sz="1800"/>
              <a:t> </a:t>
            </a:r>
            <a:r>
              <a:rPr lang="en-US" sz="1800" err="1"/>
              <a:t>tienen</a:t>
            </a:r>
            <a:r>
              <a:rPr lang="en-US" sz="1800"/>
              <a:t>?</a:t>
            </a:r>
          </a:p>
          <a:p>
            <a:r>
              <a:rPr lang="en-US" sz="1800"/>
              <a:t>¿</a:t>
            </a:r>
            <a:r>
              <a:rPr lang="en-US" sz="1800" err="1"/>
              <a:t>Qué</a:t>
            </a:r>
            <a:r>
              <a:rPr lang="en-US" sz="1800"/>
              <a:t> </a:t>
            </a:r>
            <a:r>
              <a:rPr lang="en-US" sz="1800" err="1"/>
              <a:t>datos</a:t>
            </a:r>
            <a:r>
              <a:rPr lang="en-US" sz="1800"/>
              <a:t> </a:t>
            </a:r>
            <a:r>
              <a:rPr lang="en-US" sz="1800" err="1"/>
              <a:t>disponemos</a:t>
            </a:r>
            <a:r>
              <a:rPr lang="en-US" sz="1800"/>
              <a:t>?</a:t>
            </a:r>
          </a:p>
          <a:p>
            <a:r>
              <a:rPr lang="en-US" sz="1800"/>
              <a:t>¿Los </a:t>
            </a:r>
            <a:r>
              <a:rPr lang="en-US" sz="1800" err="1"/>
              <a:t>conoce</a:t>
            </a:r>
            <a:r>
              <a:rPr lang="en-US" sz="1800"/>
              <a:t> </a:t>
            </a:r>
            <a:r>
              <a:rPr lang="en-US" sz="1800" err="1"/>
              <a:t>nuestro</a:t>
            </a:r>
            <a:r>
              <a:rPr lang="en-US" sz="1800"/>
              <a:t> </a:t>
            </a:r>
            <a:r>
              <a:rPr lang="en-US" sz="1800" err="1"/>
              <a:t>público</a:t>
            </a:r>
            <a:r>
              <a:rPr lang="en-US" sz="1800"/>
              <a:t>?</a:t>
            </a:r>
          </a:p>
          <a:p>
            <a:r>
              <a:rPr lang="en-US" sz="1800" err="1"/>
              <a:t>Riesgos</a:t>
            </a:r>
            <a:r>
              <a:rPr lang="en-US" sz="1800"/>
              <a:t> </a:t>
            </a:r>
            <a:r>
              <a:rPr lang="en-US" sz="1800" err="1"/>
              <a:t>en</a:t>
            </a:r>
            <a:r>
              <a:rPr lang="en-US" sz="1800"/>
              <a:t> </a:t>
            </a:r>
            <a:r>
              <a:rPr lang="en-US" sz="1800" err="1"/>
              <a:t>arguementos</a:t>
            </a:r>
            <a:endParaRPr lang="en-US" sz="1800"/>
          </a:p>
          <a:p>
            <a:pPr marL="0" indent="0">
              <a:buNone/>
            </a:pPr>
            <a:endParaRPr lang="en-US" sz="1800"/>
          </a:p>
          <a:p>
            <a:r>
              <a:rPr lang="en-US" sz="1800"/>
              <a:t>¿</a:t>
            </a:r>
            <a:r>
              <a:rPr lang="en-US" sz="1800" err="1"/>
              <a:t>Resultado</a:t>
            </a:r>
            <a:r>
              <a:rPr lang="en-US" sz="1800"/>
              <a:t> </a:t>
            </a:r>
            <a:r>
              <a:rPr lang="en-US" sz="1800" err="1"/>
              <a:t>satisfactorio</a:t>
            </a:r>
            <a:r>
              <a:rPr lang="en-US" sz="1800"/>
              <a:t>?</a:t>
            </a:r>
          </a:p>
          <a:p>
            <a:r>
              <a:rPr lang="en-US" sz="1800" err="1"/>
              <a:t>Decirlo</a:t>
            </a:r>
            <a:r>
              <a:rPr lang="en-US" sz="1800"/>
              <a:t> </a:t>
            </a:r>
            <a:r>
              <a:rPr lang="en-US" sz="1800" err="1"/>
              <a:t>en</a:t>
            </a:r>
            <a:r>
              <a:rPr lang="en-US" sz="1800"/>
              <a:t> </a:t>
            </a:r>
            <a:r>
              <a:rPr lang="en-US" sz="1800" err="1"/>
              <a:t>una</a:t>
            </a:r>
            <a:r>
              <a:rPr lang="en-US" sz="1800"/>
              <a:t> </a:t>
            </a:r>
            <a:r>
              <a:rPr lang="en-US" sz="1800" err="1"/>
              <a:t>frase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28610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524C5F-78A8-C085-645E-BFF7289CF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Metodología</a:t>
            </a:r>
            <a:endParaRPr lang="en-US" sz="4000" kern="12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C76BC-C789-F41F-206A-6EFC4174B7C2}"/>
              </a:ext>
            </a:extLst>
          </p:cNvPr>
          <p:cNvSpPr>
            <a:spLocks/>
          </p:cNvSpPr>
          <p:nvPr/>
        </p:nvSpPr>
        <p:spPr>
          <a:xfrm>
            <a:off x="915184" y="1882280"/>
            <a:ext cx="4907048" cy="78385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defTabSz="868680"/>
            <a:r>
              <a:rPr lang="en-GB" sz="2400" kern="1200">
                <a:latin typeface="+mn-lt"/>
                <a:ea typeface="+mn-ea"/>
                <a:cs typeface="+mn-cs"/>
              </a:rPr>
              <a:t>La </a:t>
            </a:r>
            <a:r>
              <a:rPr lang="en-GB" sz="2400" kern="1200" err="1">
                <a:latin typeface="+mn-lt"/>
                <a:ea typeface="+mn-ea"/>
                <a:cs typeface="+mn-cs"/>
              </a:rPr>
              <a:t>historia</a:t>
            </a:r>
            <a:r>
              <a:rPr lang="en-GB" sz="2400" kern="1200">
                <a:latin typeface="+mn-lt"/>
                <a:ea typeface="+mn-ea"/>
                <a:cs typeface="+mn-cs"/>
              </a:rPr>
              <a:t> </a:t>
            </a:r>
            <a:r>
              <a:rPr lang="en-GB" sz="2400" kern="1200" err="1">
                <a:latin typeface="+mn-lt"/>
                <a:ea typeface="+mn-ea"/>
                <a:cs typeface="+mn-cs"/>
              </a:rPr>
              <a:t>en</a:t>
            </a:r>
            <a:r>
              <a:rPr lang="en-GB" sz="2400" kern="1200">
                <a:latin typeface="+mn-lt"/>
                <a:ea typeface="+mn-ea"/>
                <a:cs typeface="+mn-cs"/>
              </a:rPr>
              <a:t> 3 </a:t>
            </a:r>
            <a:r>
              <a:rPr lang="en-GB" sz="2400" kern="1200" err="1">
                <a:latin typeface="+mn-lt"/>
                <a:ea typeface="+mn-ea"/>
                <a:cs typeface="+mn-cs"/>
              </a:rPr>
              <a:t>minutos</a:t>
            </a:r>
            <a:endParaRPr lang="en-GB" sz="2400"/>
          </a:p>
        </p:txBody>
      </p:sp>
      <p:pic>
        <p:nvPicPr>
          <p:cNvPr id="7" name="Content Placeholder 6" descr="A stopwatch on a keyboard&#10;&#10;Description automatically generated">
            <a:extLst>
              <a:ext uri="{FF2B5EF4-FFF2-40B4-BE49-F238E27FC236}">
                <a16:creationId xmlns:a16="http://schemas.microsoft.com/office/drawing/2014/main" id="{5673C5E2-61BE-D665-59B2-E6B954D68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30080"/>
            <a:ext cx="5088373" cy="34408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8F723-2754-6082-BE13-B66BB8930390}"/>
              </a:ext>
            </a:extLst>
          </p:cNvPr>
          <p:cNvSpPr>
            <a:spLocks/>
          </p:cNvSpPr>
          <p:nvPr/>
        </p:nvSpPr>
        <p:spPr>
          <a:xfrm>
            <a:off x="5988368" y="1882280"/>
            <a:ext cx="4931214" cy="78385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defTabSz="868680"/>
            <a:r>
              <a:rPr lang="en-GB" sz="2400" kern="1200">
                <a:latin typeface="+mn-lt"/>
                <a:ea typeface="+mn-ea"/>
                <a:cs typeface="+mn-cs"/>
              </a:rPr>
              <a:t>La Gran Idea</a:t>
            </a:r>
            <a:endParaRPr lang="en-GB" sz="2400"/>
          </a:p>
        </p:txBody>
      </p:sp>
      <p:pic>
        <p:nvPicPr>
          <p:cNvPr id="8" name="Content Placeholder 7" descr="A light bulb with a pencil in the middle&#10;&#10;Description automatically generated">
            <a:extLst>
              <a:ext uri="{FF2B5EF4-FFF2-40B4-BE49-F238E27FC236}">
                <a16:creationId xmlns:a16="http://schemas.microsoft.com/office/drawing/2014/main" id="{16DF87F8-822D-EAD8-9AAD-8294ABEEB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858" y="2623579"/>
            <a:ext cx="5361942" cy="34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child with his hand up&#10;&#10;Description automatically generated">
            <a:extLst>
              <a:ext uri="{FF2B5EF4-FFF2-40B4-BE49-F238E27FC236}">
                <a16:creationId xmlns:a16="http://schemas.microsoft.com/office/drawing/2014/main" id="{AA85415C-576B-C504-82BD-697407BC98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 amt="60000"/>
          </a:blip>
          <a:srcRect l="8639" r="9138" b="-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E9C57E-3A86-F79E-BDF0-675B4388E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82" y="1412777"/>
            <a:ext cx="5816619" cy="40289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Estrategia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sz="3600" err="1">
                <a:solidFill>
                  <a:srgbClr val="FFFFFF"/>
                </a:solidFill>
              </a:rPr>
              <a:t>Planificación</a:t>
            </a:r>
            <a:r>
              <a:rPr lang="en-US" sz="3600">
                <a:solidFill>
                  <a:srgbClr val="FFFFFF"/>
                </a:solidFill>
              </a:rPr>
              <a:t> </a:t>
            </a:r>
            <a:r>
              <a:rPr lang="en-US" sz="3600" err="1">
                <a:solidFill>
                  <a:srgbClr val="FFFFFF"/>
                </a:solidFill>
              </a:rPr>
              <a:t>Contenidos</a:t>
            </a:r>
            <a:br>
              <a:rPr lang="en-US" sz="3600"/>
            </a:br>
            <a:r>
              <a:rPr lang="en-US" sz="3600">
                <a:solidFill>
                  <a:srgbClr val="FFFFFF"/>
                </a:solidFill>
              </a:rPr>
              <a:t>Storyboarding </a:t>
            </a:r>
            <a:br>
              <a:rPr lang="en-US" sz="3600"/>
            </a:br>
            <a:r>
              <a:rPr lang="en-US" sz="3600">
                <a:solidFill>
                  <a:srgbClr val="FFFFFF"/>
                </a:solidFill>
              </a:rPr>
              <a:t>(</a:t>
            </a:r>
            <a:r>
              <a:rPr lang="en-US" sz="3600" err="1">
                <a:solidFill>
                  <a:srgbClr val="FFFFFF"/>
                </a:solidFill>
              </a:rPr>
              <a:t>Guión</a:t>
            </a:r>
            <a:r>
              <a:rPr lang="en-US" sz="3600">
                <a:solidFill>
                  <a:srgbClr val="FFFFFF"/>
                </a:solidFill>
              </a:rPr>
              <a:t> </a:t>
            </a:r>
            <a:r>
              <a:rPr lang="en-US" sz="3600" err="1">
                <a:solidFill>
                  <a:srgbClr val="FFFFFF"/>
                </a:solidFill>
              </a:rPr>
              <a:t>Gráfico</a:t>
            </a:r>
            <a:r>
              <a:rPr lang="en-US" sz="3600">
                <a:solidFill>
                  <a:srgbClr val="FFFFFF"/>
                </a:solidFill>
              </a:rPr>
              <a:t>)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1B3F4F6-9D3A-7ED6-EAAE-CCF4E6691BB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43747011"/>
              </p:ext>
            </p:extLst>
          </p:nvPr>
        </p:nvGraphicFramePr>
        <p:xfrm>
          <a:off x="6042213" y="909566"/>
          <a:ext cx="6148521" cy="4805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5697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PowerPoint Presentation</vt:lpstr>
      <vt:lpstr>LA IMPORTANCIA DEL CONTEXTO</vt:lpstr>
      <vt:lpstr>ANÁLISIS EXPLORATORIO VS ANÁLISIS EXPLICATIVO</vt:lpstr>
      <vt:lpstr>ANÁLISIS EXPLICATIVO</vt:lpstr>
      <vt:lpstr>QUIÉN, QUÉ Y CÓMO</vt:lpstr>
      <vt:lpstr>Ejemplo  Profesor Ciencias 4º</vt:lpstr>
      <vt:lpstr>Consulta de Contexto</vt:lpstr>
      <vt:lpstr>Metodología</vt:lpstr>
      <vt:lpstr>Estrategia Planificación Contenidos Storyboarding  (Guión Gráfico)</vt:lpstr>
      <vt:lpstr>Conclusiones</vt:lpstr>
      <vt:lpstr>Hoja de trabajo  La Gran Idea Quién es tu adiencia</vt:lpstr>
      <vt:lpstr>Hoja de trabajo  La Gran Idea  Quién se tu audiencia II</vt:lpstr>
      <vt:lpstr>Hoja de trabajo II La Gran Idea  Qué está en juego?</vt:lpstr>
      <vt:lpstr>Hoja de trabajo III La Gran Idea  Formulario de la Gran Idea</vt:lpstr>
      <vt:lpstr>Hoja de trabajo III La Gran Idea  Formulario de la Gran Idea II</vt:lpstr>
      <vt:lpstr>ELEGIR ELEMENTOS VISUALES EFICACES</vt:lpstr>
      <vt:lpstr>Introducción</vt:lpstr>
      <vt:lpstr>PowerPoint Presentation</vt:lpstr>
      <vt:lpstr>PowerPoint Presentation</vt:lpstr>
      <vt:lpstr>Principales elementos</vt:lpstr>
      <vt:lpstr>Texto simple</vt:lpstr>
      <vt:lpstr>Tablas</vt:lpstr>
      <vt:lpstr>Mapa Térmico</vt:lpstr>
      <vt:lpstr>PowerPoint Presentation</vt:lpstr>
      <vt:lpstr>GRÁFICOS</vt:lpstr>
      <vt:lpstr>GRÁFICOS II Líneas Gráfico lineal</vt:lpstr>
      <vt:lpstr>GRÁFICOS III Líneas II Slopegraph</vt:lpstr>
      <vt:lpstr>GRÁFICOS IV</vt:lpstr>
      <vt:lpstr>GRÁFICOS IV Barras</vt:lpstr>
      <vt:lpstr>GRÁFICOS V Barras II </vt:lpstr>
      <vt:lpstr>PowerPoint Presentation</vt:lpstr>
      <vt:lpstr>GRÁFICOS VII Barras III Gráfico en Cascada</vt:lpstr>
      <vt:lpstr>GRÁFICOS VIII Barras IV Gráfico de Barras Horizontales</vt:lpstr>
      <vt:lpstr>GRÁFICOS IX Barras V Gráfico de Barras Horizontales Apiladas</vt:lpstr>
      <vt:lpstr>GRÁFICOS X Áreas</vt:lpstr>
      <vt:lpstr>GRÁFICOS A EVITAR</vt:lpstr>
      <vt:lpstr>GRÁFICOS A EVITAR Gráfico de Tarta</vt:lpstr>
      <vt:lpstr>GRÁFICOS A EVITAR Gráfico de Tarta II</vt:lpstr>
      <vt:lpstr>GRÁFICOS A EVITAR II Gráfico de Donut/Rosquilla</vt:lpstr>
      <vt:lpstr>GRÁFICOS A EVITAR III Gráficos 3D</vt:lpstr>
      <vt:lpstr>GRÁFICOS A EVITAR IV Gráfico de Eje y-secundario</vt:lpstr>
      <vt:lpstr>GRÁFICOS A EVITAR IV Gráfico de Eje y-secundario II</vt:lpstr>
      <vt:lpstr>Ejercicio 2.13: ¿Qué está mal con este gráfico? </vt:lpstr>
      <vt:lpstr>Ejercicio 2.13:  ¿Qué está mal con este gráfico? II</vt:lpstr>
      <vt:lpstr> Ejercicio 2.13:  ¿Qué está mal con este gráfico? II Paso 3 Solución</vt:lpstr>
      <vt:lpstr>PowerPoint Presentation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14</cp:revision>
  <dcterms:created xsi:type="dcterms:W3CDTF">2024-05-26T17:36:29Z</dcterms:created>
  <dcterms:modified xsi:type="dcterms:W3CDTF">2024-05-31T09:22:12Z</dcterms:modified>
</cp:coreProperties>
</file>